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28" r:id="rId3"/>
    <p:sldId id="257" r:id="rId4"/>
    <p:sldId id="291" r:id="rId5"/>
    <p:sldId id="292" r:id="rId6"/>
    <p:sldId id="293" r:id="rId7"/>
    <p:sldId id="318" r:id="rId8"/>
    <p:sldId id="311" r:id="rId9"/>
    <p:sldId id="309" r:id="rId10"/>
    <p:sldId id="301" r:id="rId11"/>
    <p:sldId id="302" r:id="rId12"/>
    <p:sldId id="303" r:id="rId13"/>
    <p:sldId id="312" r:id="rId14"/>
    <p:sldId id="305" r:id="rId15"/>
    <p:sldId id="314" r:id="rId16"/>
    <p:sldId id="304" r:id="rId17"/>
    <p:sldId id="316" r:id="rId18"/>
    <p:sldId id="315" r:id="rId19"/>
    <p:sldId id="324" r:id="rId20"/>
    <p:sldId id="319" r:id="rId21"/>
    <p:sldId id="320" r:id="rId22"/>
    <p:sldId id="321" r:id="rId23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6666FF"/>
    <a:srgbClr val="99CCFF"/>
    <a:srgbClr val="990099"/>
    <a:srgbClr val="009900"/>
    <a:srgbClr val="777777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64" autoAdjust="0"/>
    <p:restoredTop sz="94671" autoAdjust="0"/>
  </p:normalViewPr>
  <p:slideViewPr>
    <p:cSldViewPr>
      <p:cViewPr varScale="1">
        <p:scale>
          <a:sx n="42" d="100"/>
          <a:sy n="42" d="100"/>
        </p:scale>
        <p:origin x="-6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2EFC50D2-290E-462B-B7B8-30840FE76111}" type="presOf" srcId="{AC5265C1-0BAB-4984-A634-E4518A8EC253}" destId="{06B5F591-72E0-4CFF-9799-36D4050BD51D}" srcOrd="0" destOrd="0" presId="urn:microsoft.com/office/officeart/2005/8/layout/list1#1"/>
    <dgm:cxn modelId="{A045104B-70CA-42EC-BE1F-933B20FE0C6C}" type="presOf" srcId="{8554BDF9-8515-4677-9942-0171F000F8EB}" destId="{9D58511D-D18C-46E6-ADFB-6CDE1389D37F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1F960D66-30BB-43A5-978D-4586E0D1EE4B}" type="presOf" srcId="{787546C1-DD5C-4D6E-BFDD-D95A52E781AD}" destId="{8BC4E78D-0D98-4ED2-B23A-71FEC19A6436}" srcOrd="1" destOrd="0" presId="urn:microsoft.com/office/officeart/2005/8/layout/list1#1"/>
    <dgm:cxn modelId="{ADBD4A98-FF11-4FD5-8BD1-8015621DF0A6}" type="presOf" srcId="{F50BDB3E-817D-4A89-9D71-D9E0B029567B}" destId="{63AA2D3F-331D-492F-82D5-8A2B6C78BAAD}" srcOrd="0" destOrd="0" presId="urn:microsoft.com/office/officeart/2005/8/layout/list1#1"/>
    <dgm:cxn modelId="{8C1A898F-1E9B-41C0-B2FF-D2932BA3C61D}" type="presOf" srcId="{F50BDB3E-817D-4A89-9D71-D9E0B029567B}" destId="{2CFD44AC-C5B0-407B-B2EE-07415AFE4DC4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76B328BA-4BEE-43EA-896F-13B4B310CDB5}" type="presOf" srcId="{AC5265C1-0BAB-4984-A634-E4518A8EC253}" destId="{12E5634D-BCAA-48AB-BADB-754A15E9B7AC}" srcOrd="1" destOrd="0" presId="urn:microsoft.com/office/officeart/2005/8/layout/list1#1"/>
    <dgm:cxn modelId="{1D9E4DA1-94F3-4E9A-8F94-D303A3E4954B}" type="presOf" srcId="{787546C1-DD5C-4D6E-BFDD-D95A52E781AD}" destId="{F4F466C7-208D-4B4A-A865-9D82D8E9F892}" srcOrd="0" destOrd="0" presId="urn:microsoft.com/office/officeart/2005/8/layout/list1#1"/>
    <dgm:cxn modelId="{58F38F21-C1AF-4887-BDD2-67C958EBE112}" type="presParOf" srcId="{9D58511D-D18C-46E6-ADFB-6CDE1389D37F}" destId="{29EC7F92-6143-4EC7-AD17-ECAF75C06DC8}" srcOrd="0" destOrd="0" presId="urn:microsoft.com/office/officeart/2005/8/layout/list1#1"/>
    <dgm:cxn modelId="{DADC3762-59A6-4495-AFB6-803C0EBF31CA}" type="presParOf" srcId="{29EC7F92-6143-4EC7-AD17-ECAF75C06DC8}" destId="{F4F466C7-208D-4B4A-A865-9D82D8E9F892}" srcOrd="0" destOrd="0" presId="urn:microsoft.com/office/officeart/2005/8/layout/list1#1"/>
    <dgm:cxn modelId="{E7F22966-B938-4F59-AB11-1D2F72D161F1}" type="presParOf" srcId="{29EC7F92-6143-4EC7-AD17-ECAF75C06DC8}" destId="{8BC4E78D-0D98-4ED2-B23A-71FEC19A6436}" srcOrd="1" destOrd="0" presId="urn:microsoft.com/office/officeart/2005/8/layout/list1#1"/>
    <dgm:cxn modelId="{0E1A0FFB-1EED-48FD-B1CB-377651126CF7}" type="presParOf" srcId="{9D58511D-D18C-46E6-ADFB-6CDE1389D37F}" destId="{129CDA7D-4C80-4698-AFD0-7208B5D9749E}" srcOrd="1" destOrd="0" presId="urn:microsoft.com/office/officeart/2005/8/layout/list1#1"/>
    <dgm:cxn modelId="{117F0026-306D-4897-A7AB-6DDC9E43155D}" type="presParOf" srcId="{9D58511D-D18C-46E6-ADFB-6CDE1389D37F}" destId="{EBA8CF1F-3B4A-4B6A-8877-CB03CDDAB1E9}" srcOrd="2" destOrd="0" presId="urn:microsoft.com/office/officeart/2005/8/layout/list1#1"/>
    <dgm:cxn modelId="{C4E8A731-E7BB-4636-9D5B-EAF648980059}" type="presParOf" srcId="{9D58511D-D18C-46E6-ADFB-6CDE1389D37F}" destId="{8BC0D01A-9D98-495C-93AA-A7D9631CDDAD}" srcOrd="3" destOrd="0" presId="urn:microsoft.com/office/officeart/2005/8/layout/list1#1"/>
    <dgm:cxn modelId="{E0D82ACD-E5C7-4695-918A-912DE8157AE9}" type="presParOf" srcId="{9D58511D-D18C-46E6-ADFB-6CDE1389D37F}" destId="{D4434ECF-2146-46AC-B62E-87AB389C995A}" srcOrd="4" destOrd="0" presId="urn:microsoft.com/office/officeart/2005/8/layout/list1#1"/>
    <dgm:cxn modelId="{453A7F02-5668-4708-8EE5-46CBD2E922C2}" type="presParOf" srcId="{D4434ECF-2146-46AC-B62E-87AB389C995A}" destId="{06B5F591-72E0-4CFF-9799-36D4050BD51D}" srcOrd="0" destOrd="0" presId="urn:microsoft.com/office/officeart/2005/8/layout/list1#1"/>
    <dgm:cxn modelId="{3633BE02-2672-4F2F-994D-1CFAA0A657D6}" type="presParOf" srcId="{D4434ECF-2146-46AC-B62E-87AB389C995A}" destId="{12E5634D-BCAA-48AB-BADB-754A15E9B7AC}" srcOrd="1" destOrd="0" presId="urn:microsoft.com/office/officeart/2005/8/layout/list1#1"/>
    <dgm:cxn modelId="{494F8D1A-4C0A-430B-B272-B3AE207CDCF1}" type="presParOf" srcId="{9D58511D-D18C-46E6-ADFB-6CDE1389D37F}" destId="{3DAA9763-50F6-4CC4-B6DA-0A4C45FFB361}" srcOrd="5" destOrd="0" presId="urn:microsoft.com/office/officeart/2005/8/layout/list1#1"/>
    <dgm:cxn modelId="{E3E8078B-B530-40B8-9908-372BDDFBAC7F}" type="presParOf" srcId="{9D58511D-D18C-46E6-ADFB-6CDE1389D37F}" destId="{51228DB3-E7D4-486B-A0C1-9A59D129891F}" srcOrd="6" destOrd="0" presId="urn:microsoft.com/office/officeart/2005/8/layout/list1#1"/>
    <dgm:cxn modelId="{CE7B7DFB-DB7E-4E84-B4F1-A1DBDFB8AF43}" type="presParOf" srcId="{9D58511D-D18C-46E6-ADFB-6CDE1389D37F}" destId="{ECC02425-44D1-4F4C-B5D6-13442CA71F2A}" srcOrd="7" destOrd="0" presId="urn:microsoft.com/office/officeart/2005/8/layout/list1#1"/>
    <dgm:cxn modelId="{1C1C1D40-CA92-42B9-BFAE-28CD99A44D41}" type="presParOf" srcId="{9D58511D-D18C-46E6-ADFB-6CDE1389D37F}" destId="{98CD7476-6A48-4BD0-A0B1-E79081300878}" srcOrd="8" destOrd="0" presId="urn:microsoft.com/office/officeart/2005/8/layout/list1#1"/>
    <dgm:cxn modelId="{4D4D46A3-085A-4BE3-B57F-9A2D7D509B49}" type="presParOf" srcId="{98CD7476-6A48-4BD0-A0B1-E79081300878}" destId="{63AA2D3F-331D-492F-82D5-8A2B6C78BAAD}" srcOrd="0" destOrd="0" presId="urn:microsoft.com/office/officeart/2005/8/layout/list1#1"/>
    <dgm:cxn modelId="{1512C15B-9D2F-437F-B2E2-B34C40156561}" type="presParOf" srcId="{98CD7476-6A48-4BD0-A0B1-E79081300878}" destId="{2CFD44AC-C5B0-407B-B2EE-07415AFE4DC4}" srcOrd="1" destOrd="0" presId="urn:microsoft.com/office/officeart/2005/8/layout/list1#1"/>
    <dgm:cxn modelId="{3D942A01-82D7-44FF-A778-F0CF3334B676}" type="presParOf" srcId="{9D58511D-D18C-46E6-ADFB-6CDE1389D37F}" destId="{E27A153A-8ADD-4646-B3A3-509A74CD0695}" srcOrd="9" destOrd="0" presId="urn:microsoft.com/office/officeart/2005/8/layout/list1#1"/>
    <dgm:cxn modelId="{A42D74F1-587B-4CCC-A643-E1D5BA96F0EA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/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BCE2D4C1-D133-4AD9-A54F-49402C2B8DE6}" type="presOf" srcId="{787546C1-DD5C-4D6E-BFDD-D95A52E781AD}" destId="{F4F466C7-208D-4B4A-A865-9D82D8E9F892}" srcOrd="0" destOrd="0" presId="urn:microsoft.com/office/officeart/2005/8/layout/list1#1"/>
    <dgm:cxn modelId="{3C9C68C7-D71C-40E6-B1B2-EBD9890FD946}" type="presOf" srcId="{F50BDB3E-817D-4A89-9D71-D9E0B029567B}" destId="{63AA2D3F-331D-492F-82D5-8A2B6C78BAAD}" srcOrd="0" destOrd="0" presId="urn:microsoft.com/office/officeart/2005/8/layout/list1#1"/>
    <dgm:cxn modelId="{5E4AF43E-3652-40CA-9EB2-C983F55612BA}" type="presOf" srcId="{8554BDF9-8515-4677-9942-0171F000F8EB}" destId="{9D58511D-D18C-46E6-ADFB-6CDE1389D37F}" srcOrd="0" destOrd="0" presId="urn:microsoft.com/office/officeart/2005/8/layout/list1#1"/>
    <dgm:cxn modelId="{D170FCF7-C4E9-4A9C-9B06-2BBA0F15E952}" type="presOf" srcId="{787546C1-DD5C-4D6E-BFDD-D95A52E781AD}" destId="{8BC4E78D-0D98-4ED2-B23A-71FEC19A6436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760A3927-F1D6-4E3F-BB41-066DC2412580}" type="presOf" srcId="{AC5265C1-0BAB-4984-A634-E4518A8EC253}" destId="{12E5634D-BCAA-48AB-BADB-754A15E9B7AC}" srcOrd="1" destOrd="0" presId="urn:microsoft.com/office/officeart/2005/8/layout/list1#1"/>
    <dgm:cxn modelId="{9FDD6611-D343-4010-A5C6-7E356298A84E}" type="presOf" srcId="{AC5265C1-0BAB-4984-A634-E4518A8EC253}" destId="{06B5F591-72E0-4CFF-9799-36D4050BD51D}" srcOrd="0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1C213DBB-4B59-4E16-9997-44B48B7A6785}" type="presOf" srcId="{F50BDB3E-817D-4A89-9D71-D9E0B029567B}" destId="{2CFD44AC-C5B0-407B-B2EE-07415AFE4DC4}" srcOrd="1" destOrd="0" presId="urn:microsoft.com/office/officeart/2005/8/layout/list1#1"/>
    <dgm:cxn modelId="{840118F6-7247-43DF-A732-83C11FB9329E}" type="presParOf" srcId="{9D58511D-D18C-46E6-ADFB-6CDE1389D37F}" destId="{29EC7F92-6143-4EC7-AD17-ECAF75C06DC8}" srcOrd="0" destOrd="0" presId="urn:microsoft.com/office/officeart/2005/8/layout/list1#1"/>
    <dgm:cxn modelId="{333E3B73-B513-4C0E-8B4C-3B001A484847}" type="presParOf" srcId="{29EC7F92-6143-4EC7-AD17-ECAF75C06DC8}" destId="{F4F466C7-208D-4B4A-A865-9D82D8E9F892}" srcOrd="0" destOrd="0" presId="urn:microsoft.com/office/officeart/2005/8/layout/list1#1"/>
    <dgm:cxn modelId="{7A645290-282D-480D-8582-1D058432FC64}" type="presParOf" srcId="{29EC7F92-6143-4EC7-AD17-ECAF75C06DC8}" destId="{8BC4E78D-0D98-4ED2-B23A-71FEC19A6436}" srcOrd="1" destOrd="0" presId="urn:microsoft.com/office/officeart/2005/8/layout/list1#1"/>
    <dgm:cxn modelId="{8BEEDB5B-64C4-4584-8DAB-14ABC39825CD}" type="presParOf" srcId="{9D58511D-D18C-46E6-ADFB-6CDE1389D37F}" destId="{129CDA7D-4C80-4698-AFD0-7208B5D9749E}" srcOrd="1" destOrd="0" presId="urn:microsoft.com/office/officeart/2005/8/layout/list1#1"/>
    <dgm:cxn modelId="{35F7556C-C5F2-44B6-8A37-0F769974D826}" type="presParOf" srcId="{9D58511D-D18C-46E6-ADFB-6CDE1389D37F}" destId="{EBA8CF1F-3B4A-4B6A-8877-CB03CDDAB1E9}" srcOrd="2" destOrd="0" presId="urn:microsoft.com/office/officeart/2005/8/layout/list1#1"/>
    <dgm:cxn modelId="{B14DECC5-C2A8-4429-98BE-56476BEAF809}" type="presParOf" srcId="{9D58511D-D18C-46E6-ADFB-6CDE1389D37F}" destId="{8BC0D01A-9D98-495C-93AA-A7D9631CDDAD}" srcOrd="3" destOrd="0" presId="urn:microsoft.com/office/officeart/2005/8/layout/list1#1"/>
    <dgm:cxn modelId="{86A5005F-8FB3-4DAA-9BF5-221FE4E870FB}" type="presParOf" srcId="{9D58511D-D18C-46E6-ADFB-6CDE1389D37F}" destId="{D4434ECF-2146-46AC-B62E-87AB389C995A}" srcOrd="4" destOrd="0" presId="urn:microsoft.com/office/officeart/2005/8/layout/list1#1"/>
    <dgm:cxn modelId="{7745B533-F7B5-4B99-BE60-F7BA91BA997B}" type="presParOf" srcId="{D4434ECF-2146-46AC-B62E-87AB389C995A}" destId="{06B5F591-72E0-4CFF-9799-36D4050BD51D}" srcOrd="0" destOrd="0" presId="urn:microsoft.com/office/officeart/2005/8/layout/list1#1"/>
    <dgm:cxn modelId="{D9D7F383-ADA6-41CC-AC4B-A817C93C12FC}" type="presParOf" srcId="{D4434ECF-2146-46AC-B62E-87AB389C995A}" destId="{12E5634D-BCAA-48AB-BADB-754A15E9B7AC}" srcOrd="1" destOrd="0" presId="urn:microsoft.com/office/officeart/2005/8/layout/list1#1"/>
    <dgm:cxn modelId="{7A9D066F-847C-40E0-996F-71613C133A52}" type="presParOf" srcId="{9D58511D-D18C-46E6-ADFB-6CDE1389D37F}" destId="{3DAA9763-50F6-4CC4-B6DA-0A4C45FFB361}" srcOrd="5" destOrd="0" presId="urn:microsoft.com/office/officeart/2005/8/layout/list1#1"/>
    <dgm:cxn modelId="{BC0543F3-7446-4819-BC1C-39A9558C2E3D}" type="presParOf" srcId="{9D58511D-D18C-46E6-ADFB-6CDE1389D37F}" destId="{51228DB3-E7D4-486B-A0C1-9A59D129891F}" srcOrd="6" destOrd="0" presId="urn:microsoft.com/office/officeart/2005/8/layout/list1#1"/>
    <dgm:cxn modelId="{4471DDBD-E3BE-4BF8-B5B8-E036924A8758}" type="presParOf" srcId="{9D58511D-D18C-46E6-ADFB-6CDE1389D37F}" destId="{ECC02425-44D1-4F4C-B5D6-13442CA71F2A}" srcOrd="7" destOrd="0" presId="urn:microsoft.com/office/officeart/2005/8/layout/list1#1"/>
    <dgm:cxn modelId="{CC70CBF0-500F-43EE-A828-546DB8908946}" type="presParOf" srcId="{9D58511D-D18C-46E6-ADFB-6CDE1389D37F}" destId="{98CD7476-6A48-4BD0-A0B1-E79081300878}" srcOrd="8" destOrd="0" presId="urn:microsoft.com/office/officeart/2005/8/layout/list1#1"/>
    <dgm:cxn modelId="{B2E8EFFB-3A73-4975-990C-08F16D5179CB}" type="presParOf" srcId="{98CD7476-6A48-4BD0-A0B1-E79081300878}" destId="{63AA2D3F-331D-492F-82D5-8A2B6C78BAAD}" srcOrd="0" destOrd="0" presId="urn:microsoft.com/office/officeart/2005/8/layout/list1#1"/>
    <dgm:cxn modelId="{F54D7FB0-536B-49F5-BD2D-29BCB0AE965F}" type="presParOf" srcId="{98CD7476-6A48-4BD0-A0B1-E79081300878}" destId="{2CFD44AC-C5B0-407B-B2EE-07415AFE4DC4}" srcOrd="1" destOrd="0" presId="urn:microsoft.com/office/officeart/2005/8/layout/list1#1"/>
    <dgm:cxn modelId="{C3B1978E-5C5F-46C3-8C71-A61C6B22D4A9}" type="presParOf" srcId="{9D58511D-D18C-46E6-ADFB-6CDE1389D37F}" destId="{E27A153A-8ADD-4646-B3A3-509A74CD0695}" srcOrd="9" destOrd="0" presId="urn:microsoft.com/office/officeart/2005/8/layout/list1#1"/>
    <dgm:cxn modelId="{70834C51-BAD3-4243-8F2A-7E47BE70ABC9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C9AE2CD4-477B-4F51-80B9-5A04DA65AEAC}" type="presOf" srcId="{F50BDB3E-817D-4A89-9D71-D9E0B029567B}" destId="{63AA2D3F-331D-492F-82D5-8A2B6C78BAAD}" srcOrd="0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26D2D0EB-334E-49FB-8DBE-3429870A833C}" type="presOf" srcId="{8554BDF9-8515-4677-9942-0171F000F8EB}" destId="{9D58511D-D18C-46E6-ADFB-6CDE1389D37F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1BC77D4F-5BD9-4CAB-96C7-17C267542101}" type="presOf" srcId="{787546C1-DD5C-4D6E-BFDD-D95A52E781AD}" destId="{8BC4E78D-0D98-4ED2-B23A-71FEC19A6436}" srcOrd="1" destOrd="0" presId="urn:microsoft.com/office/officeart/2005/8/layout/list1#1"/>
    <dgm:cxn modelId="{FA279AAE-FDB8-45FE-BEE9-BF5AA286E955}" type="presOf" srcId="{AC5265C1-0BAB-4984-A634-E4518A8EC253}" destId="{06B5F591-72E0-4CFF-9799-36D4050BD51D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6960B661-ADF4-4D48-A9C5-12E99D1C4F07}" type="presOf" srcId="{787546C1-DD5C-4D6E-BFDD-D95A52E781AD}" destId="{F4F466C7-208D-4B4A-A865-9D82D8E9F892}" srcOrd="0" destOrd="0" presId="urn:microsoft.com/office/officeart/2005/8/layout/list1#1"/>
    <dgm:cxn modelId="{09B57F71-6E4F-4DD5-A812-A5035726A11D}" type="presOf" srcId="{F50BDB3E-817D-4A89-9D71-D9E0B029567B}" destId="{2CFD44AC-C5B0-407B-B2EE-07415AFE4DC4}" srcOrd="1" destOrd="0" presId="urn:microsoft.com/office/officeart/2005/8/layout/list1#1"/>
    <dgm:cxn modelId="{2BC0D6EF-F2E2-42BC-A2DC-D8677394556E}" type="presOf" srcId="{AC5265C1-0BAB-4984-A634-E4518A8EC253}" destId="{12E5634D-BCAA-48AB-BADB-754A15E9B7AC}" srcOrd="1" destOrd="0" presId="urn:microsoft.com/office/officeart/2005/8/layout/list1#1"/>
    <dgm:cxn modelId="{5D6E1039-D987-4F1A-90FF-F32F3976214B}" type="presParOf" srcId="{9D58511D-D18C-46E6-ADFB-6CDE1389D37F}" destId="{29EC7F92-6143-4EC7-AD17-ECAF75C06DC8}" srcOrd="0" destOrd="0" presId="urn:microsoft.com/office/officeart/2005/8/layout/list1#1"/>
    <dgm:cxn modelId="{C0E919AB-120F-4E7B-98F2-68519191BA9D}" type="presParOf" srcId="{29EC7F92-6143-4EC7-AD17-ECAF75C06DC8}" destId="{F4F466C7-208D-4B4A-A865-9D82D8E9F892}" srcOrd="0" destOrd="0" presId="urn:microsoft.com/office/officeart/2005/8/layout/list1#1"/>
    <dgm:cxn modelId="{40D9301C-337D-4C9A-BE70-B1503897CE87}" type="presParOf" srcId="{29EC7F92-6143-4EC7-AD17-ECAF75C06DC8}" destId="{8BC4E78D-0D98-4ED2-B23A-71FEC19A6436}" srcOrd="1" destOrd="0" presId="urn:microsoft.com/office/officeart/2005/8/layout/list1#1"/>
    <dgm:cxn modelId="{E7271BDF-5CD4-43FF-9F7C-11F02656722A}" type="presParOf" srcId="{9D58511D-D18C-46E6-ADFB-6CDE1389D37F}" destId="{129CDA7D-4C80-4698-AFD0-7208B5D9749E}" srcOrd="1" destOrd="0" presId="urn:microsoft.com/office/officeart/2005/8/layout/list1#1"/>
    <dgm:cxn modelId="{26845FD7-0576-4684-8E20-4F68CDF60834}" type="presParOf" srcId="{9D58511D-D18C-46E6-ADFB-6CDE1389D37F}" destId="{EBA8CF1F-3B4A-4B6A-8877-CB03CDDAB1E9}" srcOrd="2" destOrd="0" presId="urn:microsoft.com/office/officeart/2005/8/layout/list1#1"/>
    <dgm:cxn modelId="{11F07671-DD4E-41E3-9EF2-71928064C008}" type="presParOf" srcId="{9D58511D-D18C-46E6-ADFB-6CDE1389D37F}" destId="{8BC0D01A-9D98-495C-93AA-A7D9631CDDAD}" srcOrd="3" destOrd="0" presId="urn:microsoft.com/office/officeart/2005/8/layout/list1#1"/>
    <dgm:cxn modelId="{C9781D68-BECB-4363-B360-061247250613}" type="presParOf" srcId="{9D58511D-D18C-46E6-ADFB-6CDE1389D37F}" destId="{D4434ECF-2146-46AC-B62E-87AB389C995A}" srcOrd="4" destOrd="0" presId="urn:microsoft.com/office/officeart/2005/8/layout/list1#1"/>
    <dgm:cxn modelId="{E0FC2E4B-B247-4634-99F3-1ECDA29B9C6B}" type="presParOf" srcId="{D4434ECF-2146-46AC-B62E-87AB389C995A}" destId="{06B5F591-72E0-4CFF-9799-36D4050BD51D}" srcOrd="0" destOrd="0" presId="urn:microsoft.com/office/officeart/2005/8/layout/list1#1"/>
    <dgm:cxn modelId="{BDA884B5-A199-44F3-BE38-3C809AF33A37}" type="presParOf" srcId="{D4434ECF-2146-46AC-B62E-87AB389C995A}" destId="{12E5634D-BCAA-48AB-BADB-754A15E9B7AC}" srcOrd="1" destOrd="0" presId="urn:microsoft.com/office/officeart/2005/8/layout/list1#1"/>
    <dgm:cxn modelId="{7E315223-F53C-4E05-B13F-BB1F022CA35D}" type="presParOf" srcId="{9D58511D-D18C-46E6-ADFB-6CDE1389D37F}" destId="{3DAA9763-50F6-4CC4-B6DA-0A4C45FFB361}" srcOrd="5" destOrd="0" presId="urn:microsoft.com/office/officeart/2005/8/layout/list1#1"/>
    <dgm:cxn modelId="{925AD5D7-A3DF-4D4F-82D7-186CED92D239}" type="presParOf" srcId="{9D58511D-D18C-46E6-ADFB-6CDE1389D37F}" destId="{51228DB3-E7D4-486B-A0C1-9A59D129891F}" srcOrd="6" destOrd="0" presId="urn:microsoft.com/office/officeart/2005/8/layout/list1#1"/>
    <dgm:cxn modelId="{0FB988EA-27AC-4BA7-9F29-DD4E5D8A7A54}" type="presParOf" srcId="{9D58511D-D18C-46E6-ADFB-6CDE1389D37F}" destId="{ECC02425-44D1-4F4C-B5D6-13442CA71F2A}" srcOrd="7" destOrd="0" presId="urn:microsoft.com/office/officeart/2005/8/layout/list1#1"/>
    <dgm:cxn modelId="{AF8F23D8-5D90-4013-97B7-B3B2558A701E}" type="presParOf" srcId="{9D58511D-D18C-46E6-ADFB-6CDE1389D37F}" destId="{98CD7476-6A48-4BD0-A0B1-E79081300878}" srcOrd="8" destOrd="0" presId="urn:microsoft.com/office/officeart/2005/8/layout/list1#1"/>
    <dgm:cxn modelId="{15DA2716-2433-4A5E-812A-70FBC713FD1B}" type="presParOf" srcId="{98CD7476-6A48-4BD0-A0B1-E79081300878}" destId="{63AA2D3F-331D-492F-82D5-8A2B6C78BAAD}" srcOrd="0" destOrd="0" presId="urn:microsoft.com/office/officeart/2005/8/layout/list1#1"/>
    <dgm:cxn modelId="{F198415C-916E-4203-9492-F3ECEC7E7A5F}" type="presParOf" srcId="{98CD7476-6A48-4BD0-A0B1-E79081300878}" destId="{2CFD44AC-C5B0-407B-B2EE-07415AFE4DC4}" srcOrd="1" destOrd="0" presId="urn:microsoft.com/office/officeart/2005/8/layout/list1#1"/>
    <dgm:cxn modelId="{C3FCB25C-E5C2-4F85-998C-96899CC31523}" type="presParOf" srcId="{9D58511D-D18C-46E6-ADFB-6CDE1389D37F}" destId="{E27A153A-8ADD-4646-B3A3-509A74CD0695}" srcOrd="9" destOrd="0" presId="urn:microsoft.com/office/officeart/2005/8/layout/list1#1"/>
    <dgm:cxn modelId="{1F899D9C-D1F1-4F77-B32A-EDA804085DD1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B2F4E4CC-7E5E-4097-8351-011FE5CBFBD8}" type="presOf" srcId="{8554BDF9-8515-4677-9942-0171F000F8EB}" destId="{9D58511D-D18C-46E6-ADFB-6CDE1389D37F}" srcOrd="0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99B6018E-AD7A-4BFF-9820-E75DE08DE387}" type="presOf" srcId="{AC5265C1-0BAB-4984-A634-E4518A8EC253}" destId="{12E5634D-BCAA-48AB-BADB-754A15E9B7AC}" srcOrd="1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45B99100-B309-43F8-A02A-BA55F1B229E4}" type="presOf" srcId="{787546C1-DD5C-4D6E-BFDD-D95A52E781AD}" destId="{F4F466C7-208D-4B4A-A865-9D82D8E9F892}" srcOrd="0" destOrd="0" presId="urn:microsoft.com/office/officeart/2005/8/layout/list1#1"/>
    <dgm:cxn modelId="{F4018044-CB7C-4872-8241-8F8792114370}" type="presOf" srcId="{AC5265C1-0BAB-4984-A634-E4518A8EC253}" destId="{06B5F591-72E0-4CFF-9799-36D4050BD51D}" srcOrd="0" destOrd="0" presId="urn:microsoft.com/office/officeart/2005/8/layout/list1#1"/>
    <dgm:cxn modelId="{D29CA9BC-DCFB-452A-B40F-874A64E22988}" type="presOf" srcId="{787546C1-DD5C-4D6E-BFDD-D95A52E781AD}" destId="{8BC4E78D-0D98-4ED2-B23A-71FEC19A6436}" srcOrd="1" destOrd="0" presId="urn:microsoft.com/office/officeart/2005/8/layout/list1#1"/>
    <dgm:cxn modelId="{50050D4A-C8F6-4A04-BE18-A25DADDE8303}" type="presOf" srcId="{F50BDB3E-817D-4A89-9D71-D9E0B029567B}" destId="{2CFD44AC-C5B0-407B-B2EE-07415AFE4DC4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26F597E0-0680-4812-A488-A026CC231AE6}" type="presOf" srcId="{F50BDB3E-817D-4A89-9D71-D9E0B029567B}" destId="{63AA2D3F-331D-492F-82D5-8A2B6C78BAAD}" srcOrd="0" destOrd="0" presId="urn:microsoft.com/office/officeart/2005/8/layout/list1#1"/>
    <dgm:cxn modelId="{1ACDBEBF-A3FE-4978-B109-C0C896138F6F}" type="presParOf" srcId="{9D58511D-D18C-46E6-ADFB-6CDE1389D37F}" destId="{29EC7F92-6143-4EC7-AD17-ECAF75C06DC8}" srcOrd="0" destOrd="0" presId="urn:microsoft.com/office/officeart/2005/8/layout/list1#1"/>
    <dgm:cxn modelId="{1445298C-7181-4FB4-8316-0177EC7DF7F0}" type="presParOf" srcId="{29EC7F92-6143-4EC7-AD17-ECAF75C06DC8}" destId="{F4F466C7-208D-4B4A-A865-9D82D8E9F892}" srcOrd="0" destOrd="0" presId="urn:microsoft.com/office/officeart/2005/8/layout/list1#1"/>
    <dgm:cxn modelId="{F402B7BB-61C3-4E45-AB48-9FF7DF92D01A}" type="presParOf" srcId="{29EC7F92-6143-4EC7-AD17-ECAF75C06DC8}" destId="{8BC4E78D-0D98-4ED2-B23A-71FEC19A6436}" srcOrd="1" destOrd="0" presId="urn:microsoft.com/office/officeart/2005/8/layout/list1#1"/>
    <dgm:cxn modelId="{81413F28-3F0B-4FF1-96A4-A0CF7B2DE3FA}" type="presParOf" srcId="{9D58511D-D18C-46E6-ADFB-6CDE1389D37F}" destId="{129CDA7D-4C80-4698-AFD0-7208B5D9749E}" srcOrd="1" destOrd="0" presId="urn:microsoft.com/office/officeart/2005/8/layout/list1#1"/>
    <dgm:cxn modelId="{D764B0B2-FEBB-442F-81F3-9DDB6A86C3DD}" type="presParOf" srcId="{9D58511D-D18C-46E6-ADFB-6CDE1389D37F}" destId="{EBA8CF1F-3B4A-4B6A-8877-CB03CDDAB1E9}" srcOrd="2" destOrd="0" presId="urn:microsoft.com/office/officeart/2005/8/layout/list1#1"/>
    <dgm:cxn modelId="{061A7038-89B9-4F70-A333-1C06B9E54286}" type="presParOf" srcId="{9D58511D-D18C-46E6-ADFB-6CDE1389D37F}" destId="{8BC0D01A-9D98-495C-93AA-A7D9631CDDAD}" srcOrd="3" destOrd="0" presId="urn:microsoft.com/office/officeart/2005/8/layout/list1#1"/>
    <dgm:cxn modelId="{E75E2CFB-B716-4DE9-8A91-28F03F231492}" type="presParOf" srcId="{9D58511D-D18C-46E6-ADFB-6CDE1389D37F}" destId="{D4434ECF-2146-46AC-B62E-87AB389C995A}" srcOrd="4" destOrd="0" presId="urn:microsoft.com/office/officeart/2005/8/layout/list1#1"/>
    <dgm:cxn modelId="{C8AC0056-1908-45E5-9127-638554C9A97D}" type="presParOf" srcId="{D4434ECF-2146-46AC-B62E-87AB389C995A}" destId="{06B5F591-72E0-4CFF-9799-36D4050BD51D}" srcOrd="0" destOrd="0" presId="urn:microsoft.com/office/officeart/2005/8/layout/list1#1"/>
    <dgm:cxn modelId="{D3F7306D-FA26-4298-92D3-B2A8DBFE1EA9}" type="presParOf" srcId="{D4434ECF-2146-46AC-B62E-87AB389C995A}" destId="{12E5634D-BCAA-48AB-BADB-754A15E9B7AC}" srcOrd="1" destOrd="0" presId="urn:microsoft.com/office/officeart/2005/8/layout/list1#1"/>
    <dgm:cxn modelId="{B81ECCD3-EDB1-4C70-9AE2-CA8D0F5A1195}" type="presParOf" srcId="{9D58511D-D18C-46E6-ADFB-6CDE1389D37F}" destId="{3DAA9763-50F6-4CC4-B6DA-0A4C45FFB361}" srcOrd="5" destOrd="0" presId="urn:microsoft.com/office/officeart/2005/8/layout/list1#1"/>
    <dgm:cxn modelId="{4906FD62-7FC2-42BA-BBC9-3EE79EA5626D}" type="presParOf" srcId="{9D58511D-D18C-46E6-ADFB-6CDE1389D37F}" destId="{51228DB3-E7D4-486B-A0C1-9A59D129891F}" srcOrd="6" destOrd="0" presId="urn:microsoft.com/office/officeart/2005/8/layout/list1#1"/>
    <dgm:cxn modelId="{356546E9-650A-4C75-B612-41FD585B020D}" type="presParOf" srcId="{9D58511D-D18C-46E6-ADFB-6CDE1389D37F}" destId="{ECC02425-44D1-4F4C-B5D6-13442CA71F2A}" srcOrd="7" destOrd="0" presId="urn:microsoft.com/office/officeart/2005/8/layout/list1#1"/>
    <dgm:cxn modelId="{F9FD9FDF-F668-4C1F-AA57-1205F99DEE22}" type="presParOf" srcId="{9D58511D-D18C-46E6-ADFB-6CDE1389D37F}" destId="{98CD7476-6A48-4BD0-A0B1-E79081300878}" srcOrd="8" destOrd="0" presId="urn:microsoft.com/office/officeart/2005/8/layout/list1#1"/>
    <dgm:cxn modelId="{C0B4FB30-9FF4-4093-BB95-C944A6EBA38B}" type="presParOf" srcId="{98CD7476-6A48-4BD0-A0B1-E79081300878}" destId="{63AA2D3F-331D-492F-82D5-8A2B6C78BAAD}" srcOrd="0" destOrd="0" presId="urn:microsoft.com/office/officeart/2005/8/layout/list1#1"/>
    <dgm:cxn modelId="{4A0E2474-8117-4EE5-A5D5-BC9DE52957E4}" type="presParOf" srcId="{98CD7476-6A48-4BD0-A0B1-E79081300878}" destId="{2CFD44AC-C5B0-407B-B2EE-07415AFE4DC4}" srcOrd="1" destOrd="0" presId="urn:microsoft.com/office/officeart/2005/8/layout/list1#1"/>
    <dgm:cxn modelId="{1D9BE399-1F00-447E-A5AD-29902F6DECDB}" type="presParOf" srcId="{9D58511D-D18C-46E6-ADFB-6CDE1389D37F}" destId="{E27A153A-8ADD-4646-B3A3-509A74CD0695}" srcOrd="9" destOrd="0" presId="urn:microsoft.com/office/officeart/2005/8/layout/list1#1"/>
    <dgm:cxn modelId="{3B48EF6D-02FD-4A03-A384-7DFF5CE43654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23D8FF20-61B3-45C4-9EB8-B70E805F9724}" type="presOf" srcId="{8554BDF9-8515-4677-9942-0171F000F8EB}" destId="{9D58511D-D18C-46E6-ADFB-6CDE1389D37F}" srcOrd="0" destOrd="0" presId="urn:microsoft.com/office/officeart/2005/8/layout/list1#1"/>
    <dgm:cxn modelId="{43F35669-ABE9-45C9-A41C-8D13FB871E73}" type="presOf" srcId="{F50BDB3E-817D-4A89-9D71-D9E0B029567B}" destId="{63AA2D3F-331D-492F-82D5-8A2B6C78BAAD}" srcOrd="0" destOrd="0" presId="urn:microsoft.com/office/officeart/2005/8/layout/list1#1"/>
    <dgm:cxn modelId="{ED04A718-0CB9-4702-BF24-B5240D803B53}" type="presOf" srcId="{787546C1-DD5C-4D6E-BFDD-D95A52E781AD}" destId="{8BC4E78D-0D98-4ED2-B23A-71FEC19A6436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278ABFFF-36D2-4C96-A889-B2EFC76E7890}" type="presOf" srcId="{AC5265C1-0BAB-4984-A634-E4518A8EC253}" destId="{12E5634D-BCAA-48AB-BADB-754A15E9B7AC}" srcOrd="1" destOrd="0" presId="urn:microsoft.com/office/officeart/2005/8/layout/list1#1"/>
    <dgm:cxn modelId="{7CA5FC9D-BFE7-447B-8C13-B3A28A7FC115}" type="presOf" srcId="{787546C1-DD5C-4D6E-BFDD-D95A52E781AD}" destId="{F4F466C7-208D-4B4A-A865-9D82D8E9F892}" srcOrd="0" destOrd="0" presId="urn:microsoft.com/office/officeart/2005/8/layout/list1#1"/>
    <dgm:cxn modelId="{21C565E3-E89C-47BE-B38C-C56DB9ADF057}" type="presOf" srcId="{F50BDB3E-817D-4A89-9D71-D9E0B029567B}" destId="{2CFD44AC-C5B0-407B-B2EE-07415AFE4DC4}" srcOrd="1" destOrd="0" presId="urn:microsoft.com/office/officeart/2005/8/layout/list1#1"/>
    <dgm:cxn modelId="{D4121ADD-AD65-4DDF-8B9A-1322E9A867FB}" type="presOf" srcId="{AC5265C1-0BAB-4984-A634-E4518A8EC253}" destId="{06B5F591-72E0-4CFF-9799-36D4050BD51D}" srcOrd="0" destOrd="0" presId="urn:microsoft.com/office/officeart/2005/8/layout/list1#1"/>
    <dgm:cxn modelId="{2C5EECBA-6228-4A98-8990-72FAD5AFC739}" type="presParOf" srcId="{9D58511D-D18C-46E6-ADFB-6CDE1389D37F}" destId="{29EC7F92-6143-4EC7-AD17-ECAF75C06DC8}" srcOrd="0" destOrd="0" presId="urn:microsoft.com/office/officeart/2005/8/layout/list1#1"/>
    <dgm:cxn modelId="{3C933AAC-4D32-4278-8E9B-3779EFCF2B4C}" type="presParOf" srcId="{29EC7F92-6143-4EC7-AD17-ECAF75C06DC8}" destId="{F4F466C7-208D-4B4A-A865-9D82D8E9F892}" srcOrd="0" destOrd="0" presId="urn:microsoft.com/office/officeart/2005/8/layout/list1#1"/>
    <dgm:cxn modelId="{36F9AB74-6E7F-4EA8-B942-0BD7ED27E399}" type="presParOf" srcId="{29EC7F92-6143-4EC7-AD17-ECAF75C06DC8}" destId="{8BC4E78D-0D98-4ED2-B23A-71FEC19A6436}" srcOrd="1" destOrd="0" presId="urn:microsoft.com/office/officeart/2005/8/layout/list1#1"/>
    <dgm:cxn modelId="{6D126FD4-9C96-4F3D-9582-6F9452B10617}" type="presParOf" srcId="{9D58511D-D18C-46E6-ADFB-6CDE1389D37F}" destId="{129CDA7D-4C80-4698-AFD0-7208B5D9749E}" srcOrd="1" destOrd="0" presId="urn:microsoft.com/office/officeart/2005/8/layout/list1#1"/>
    <dgm:cxn modelId="{FDE5687E-56B4-412D-BCBF-58E9F80F5CD2}" type="presParOf" srcId="{9D58511D-D18C-46E6-ADFB-6CDE1389D37F}" destId="{EBA8CF1F-3B4A-4B6A-8877-CB03CDDAB1E9}" srcOrd="2" destOrd="0" presId="urn:microsoft.com/office/officeart/2005/8/layout/list1#1"/>
    <dgm:cxn modelId="{AB9C6E9D-1ADF-4EEA-90B9-1B0183CDB8D0}" type="presParOf" srcId="{9D58511D-D18C-46E6-ADFB-6CDE1389D37F}" destId="{8BC0D01A-9D98-495C-93AA-A7D9631CDDAD}" srcOrd="3" destOrd="0" presId="urn:microsoft.com/office/officeart/2005/8/layout/list1#1"/>
    <dgm:cxn modelId="{BCED61E1-7FE8-4641-8BB5-1B94F1176C0A}" type="presParOf" srcId="{9D58511D-D18C-46E6-ADFB-6CDE1389D37F}" destId="{D4434ECF-2146-46AC-B62E-87AB389C995A}" srcOrd="4" destOrd="0" presId="urn:microsoft.com/office/officeart/2005/8/layout/list1#1"/>
    <dgm:cxn modelId="{CFE08591-AA5B-434C-A868-126DB0DA8C41}" type="presParOf" srcId="{D4434ECF-2146-46AC-B62E-87AB389C995A}" destId="{06B5F591-72E0-4CFF-9799-36D4050BD51D}" srcOrd="0" destOrd="0" presId="urn:microsoft.com/office/officeart/2005/8/layout/list1#1"/>
    <dgm:cxn modelId="{DF4A9817-94A7-4E64-878D-152A99288DB5}" type="presParOf" srcId="{D4434ECF-2146-46AC-B62E-87AB389C995A}" destId="{12E5634D-BCAA-48AB-BADB-754A15E9B7AC}" srcOrd="1" destOrd="0" presId="urn:microsoft.com/office/officeart/2005/8/layout/list1#1"/>
    <dgm:cxn modelId="{6B15F510-B661-4497-91E8-8A81FED269BE}" type="presParOf" srcId="{9D58511D-D18C-46E6-ADFB-6CDE1389D37F}" destId="{3DAA9763-50F6-4CC4-B6DA-0A4C45FFB361}" srcOrd="5" destOrd="0" presId="urn:microsoft.com/office/officeart/2005/8/layout/list1#1"/>
    <dgm:cxn modelId="{0103DC68-1624-4DFB-87CE-0DD33D9B1BA4}" type="presParOf" srcId="{9D58511D-D18C-46E6-ADFB-6CDE1389D37F}" destId="{51228DB3-E7D4-486B-A0C1-9A59D129891F}" srcOrd="6" destOrd="0" presId="urn:microsoft.com/office/officeart/2005/8/layout/list1#1"/>
    <dgm:cxn modelId="{B1CF195F-BC5B-4F84-B7F1-F80E7686DC71}" type="presParOf" srcId="{9D58511D-D18C-46E6-ADFB-6CDE1389D37F}" destId="{ECC02425-44D1-4F4C-B5D6-13442CA71F2A}" srcOrd="7" destOrd="0" presId="urn:microsoft.com/office/officeart/2005/8/layout/list1#1"/>
    <dgm:cxn modelId="{E56E22C6-116F-4AD1-9F63-974A7B4C540E}" type="presParOf" srcId="{9D58511D-D18C-46E6-ADFB-6CDE1389D37F}" destId="{98CD7476-6A48-4BD0-A0B1-E79081300878}" srcOrd="8" destOrd="0" presId="urn:microsoft.com/office/officeart/2005/8/layout/list1#1"/>
    <dgm:cxn modelId="{C2C073FF-FF4D-4B14-ADE6-B2BE6EF76C7B}" type="presParOf" srcId="{98CD7476-6A48-4BD0-A0B1-E79081300878}" destId="{63AA2D3F-331D-492F-82D5-8A2B6C78BAAD}" srcOrd="0" destOrd="0" presId="urn:microsoft.com/office/officeart/2005/8/layout/list1#1"/>
    <dgm:cxn modelId="{1B1FD160-3D83-42EE-B682-62F570054691}" type="presParOf" srcId="{98CD7476-6A48-4BD0-A0B1-E79081300878}" destId="{2CFD44AC-C5B0-407B-B2EE-07415AFE4DC4}" srcOrd="1" destOrd="0" presId="urn:microsoft.com/office/officeart/2005/8/layout/list1#1"/>
    <dgm:cxn modelId="{9559124B-2E77-4FE2-B01A-FB941063C696}" type="presParOf" srcId="{9D58511D-D18C-46E6-ADFB-6CDE1389D37F}" destId="{E27A153A-8ADD-4646-B3A3-509A74CD0695}" srcOrd="9" destOrd="0" presId="urn:microsoft.com/office/officeart/2005/8/layout/list1#1"/>
    <dgm:cxn modelId="{67590E59-69A0-479D-BABD-ED2ACB824D01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1FDC86D-D9FF-4A8E-A565-EE238DD27F20}" type="presOf" srcId="{F50BDB3E-817D-4A89-9D71-D9E0B029567B}" destId="{2CFD44AC-C5B0-407B-B2EE-07415AFE4DC4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B6FF1108-2C3C-458A-9530-473F2C7DEE99}" type="presOf" srcId="{AC5265C1-0BAB-4984-A634-E4518A8EC253}" destId="{06B5F591-72E0-4CFF-9799-36D4050BD51D}" srcOrd="0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F1CE9118-2321-4846-AFB7-637676DE5471}" type="presOf" srcId="{787546C1-DD5C-4D6E-BFDD-D95A52E781AD}" destId="{8BC4E78D-0D98-4ED2-B23A-71FEC19A6436}" srcOrd="1" destOrd="0" presId="urn:microsoft.com/office/officeart/2005/8/layout/list1#1"/>
    <dgm:cxn modelId="{B70A7BC4-A813-425D-85BB-0F4B1C6DC3AB}" type="presOf" srcId="{F50BDB3E-817D-4A89-9D71-D9E0B029567B}" destId="{63AA2D3F-331D-492F-82D5-8A2B6C78BAAD}" srcOrd="0" destOrd="0" presId="urn:microsoft.com/office/officeart/2005/8/layout/list1#1"/>
    <dgm:cxn modelId="{42E6B450-599A-4126-B500-0E3F3E886698}" type="presOf" srcId="{AC5265C1-0BAB-4984-A634-E4518A8EC253}" destId="{12E5634D-BCAA-48AB-BADB-754A15E9B7AC}" srcOrd="1" destOrd="0" presId="urn:microsoft.com/office/officeart/2005/8/layout/list1#1"/>
    <dgm:cxn modelId="{23926EFB-D537-4873-9860-E05D4357AF45}" type="presOf" srcId="{8554BDF9-8515-4677-9942-0171F000F8EB}" destId="{9D58511D-D18C-46E6-ADFB-6CDE1389D37F}" srcOrd="0" destOrd="0" presId="urn:microsoft.com/office/officeart/2005/8/layout/list1#1"/>
    <dgm:cxn modelId="{4A3B1272-AD08-45DA-AA1E-1F3F37AC81D4}" type="presOf" srcId="{787546C1-DD5C-4D6E-BFDD-D95A52E781AD}" destId="{F4F466C7-208D-4B4A-A865-9D82D8E9F892}" srcOrd="0" destOrd="0" presId="urn:microsoft.com/office/officeart/2005/8/layout/list1#1"/>
    <dgm:cxn modelId="{CFF5DD70-D4ED-469F-BA14-2DA67C2A506A}" type="presParOf" srcId="{9D58511D-D18C-46E6-ADFB-6CDE1389D37F}" destId="{29EC7F92-6143-4EC7-AD17-ECAF75C06DC8}" srcOrd="0" destOrd="0" presId="urn:microsoft.com/office/officeart/2005/8/layout/list1#1"/>
    <dgm:cxn modelId="{D02C222D-9940-4ACE-9621-253E215644AB}" type="presParOf" srcId="{29EC7F92-6143-4EC7-AD17-ECAF75C06DC8}" destId="{F4F466C7-208D-4B4A-A865-9D82D8E9F892}" srcOrd="0" destOrd="0" presId="urn:microsoft.com/office/officeart/2005/8/layout/list1#1"/>
    <dgm:cxn modelId="{5605D434-1BEA-4196-AAA4-815866904F53}" type="presParOf" srcId="{29EC7F92-6143-4EC7-AD17-ECAF75C06DC8}" destId="{8BC4E78D-0D98-4ED2-B23A-71FEC19A6436}" srcOrd="1" destOrd="0" presId="urn:microsoft.com/office/officeart/2005/8/layout/list1#1"/>
    <dgm:cxn modelId="{CA933711-188B-492D-BF24-685BD727E895}" type="presParOf" srcId="{9D58511D-D18C-46E6-ADFB-6CDE1389D37F}" destId="{129CDA7D-4C80-4698-AFD0-7208B5D9749E}" srcOrd="1" destOrd="0" presId="urn:microsoft.com/office/officeart/2005/8/layout/list1#1"/>
    <dgm:cxn modelId="{B01F3D50-21DA-424A-A654-707EDCD2AD25}" type="presParOf" srcId="{9D58511D-D18C-46E6-ADFB-6CDE1389D37F}" destId="{EBA8CF1F-3B4A-4B6A-8877-CB03CDDAB1E9}" srcOrd="2" destOrd="0" presId="urn:microsoft.com/office/officeart/2005/8/layout/list1#1"/>
    <dgm:cxn modelId="{04F53157-48A3-4C17-B063-65F4329F610C}" type="presParOf" srcId="{9D58511D-D18C-46E6-ADFB-6CDE1389D37F}" destId="{8BC0D01A-9D98-495C-93AA-A7D9631CDDAD}" srcOrd="3" destOrd="0" presId="urn:microsoft.com/office/officeart/2005/8/layout/list1#1"/>
    <dgm:cxn modelId="{D5F0C637-E755-497E-AF71-C99BA61A6CD2}" type="presParOf" srcId="{9D58511D-D18C-46E6-ADFB-6CDE1389D37F}" destId="{D4434ECF-2146-46AC-B62E-87AB389C995A}" srcOrd="4" destOrd="0" presId="urn:microsoft.com/office/officeart/2005/8/layout/list1#1"/>
    <dgm:cxn modelId="{9A286397-7112-4F49-8838-8043E6BFBCD2}" type="presParOf" srcId="{D4434ECF-2146-46AC-B62E-87AB389C995A}" destId="{06B5F591-72E0-4CFF-9799-36D4050BD51D}" srcOrd="0" destOrd="0" presId="urn:microsoft.com/office/officeart/2005/8/layout/list1#1"/>
    <dgm:cxn modelId="{7E1D8DF9-7669-4D3D-80D7-0502E4D515E6}" type="presParOf" srcId="{D4434ECF-2146-46AC-B62E-87AB389C995A}" destId="{12E5634D-BCAA-48AB-BADB-754A15E9B7AC}" srcOrd="1" destOrd="0" presId="urn:microsoft.com/office/officeart/2005/8/layout/list1#1"/>
    <dgm:cxn modelId="{54EF026D-C2C8-47FB-AE8C-FED475C00414}" type="presParOf" srcId="{9D58511D-D18C-46E6-ADFB-6CDE1389D37F}" destId="{3DAA9763-50F6-4CC4-B6DA-0A4C45FFB361}" srcOrd="5" destOrd="0" presId="urn:microsoft.com/office/officeart/2005/8/layout/list1#1"/>
    <dgm:cxn modelId="{325800EE-6DC9-4A52-B1D0-46FF7F6FC69D}" type="presParOf" srcId="{9D58511D-D18C-46E6-ADFB-6CDE1389D37F}" destId="{51228DB3-E7D4-486B-A0C1-9A59D129891F}" srcOrd="6" destOrd="0" presId="urn:microsoft.com/office/officeart/2005/8/layout/list1#1"/>
    <dgm:cxn modelId="{B0D2FE40-49B1-40F9-AA52-17DDA9BC8CF0}" type="presParOf" srcId="{9D58511D-D18C-46E6-ADFB-6CDE1389D37F}" destId="{ECC02425-44D1-4F4C-B5D6-13442CA71F2A}" srcOrd="7" destOrd="0" presId="urn:microsoft.com/office/officeart/2005/8/layout/list1#1"/>
    <dgm:cxn modelId="{B1AB5E85-CF50-458F-BA33-49BB51C4C25F}" type="presParOf" srcId="{9D58511D-D18C-46E6-ADFB-6CDE1389D37F}" destId="{98CD7476-6A48-4BD0-A0B1-E79081300878}" srcOrd="8" destOrd="0" presId="urn:microsoft.com/office/officeart/2005/8/layout/list1#1"/>
    <dgm:cxn modelId="{CD173E87-D132-4E04-B2DF-0285A60777AB}" type="presParOf" srcId="{98CD7476-6A48-4BD0-A0B1-E79081300878}" destId="{63AA2D3F-331D-492F-82D5-8A2B6C78BAAD}" srcOrd="0" destOrd="0" presId="urn:microsoft.com/office/officeart/2005/8/layout/list1#1"/>
    <dgm:cxn modelId="{855240D9-E9D0-4801-B84C-3233293BBAF7}" type="presParOf" srcId="{98CD7476-6A48-4BD0-A0B1-E79081300878}" destId="{2CFD44AC-C5B0-407B-B2EE-07415AFE4DC4}" srcOrd="1" destOrd="0" presId="urn:microsoft.com/office/officeart/2005/8/layout/list1#1"/>
    <dgm:cxn modelId="{FF983BFF-5F58-4B29-BE47-5325509FBEA9}" type="presParOf" srcId="{9D58511D-D18C-46E6-ADFB-6CDE1389D37F}" destId="{E27A153A-8ADD-4646-B3A3-509A74CD0695}" srcOrd="9" destOrd="0" presId="urn:microsoft.com/office/officeart/2005/8/layout/list1#1"/>
    <dgm:cxn modelId="{97731B3B-86A0-4262-A08A-48B152889737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/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B85D2F51-CB42-42F0-94A6-C55B1EE4A2E2}" type="presOf" srcId="{787546C1-DD5C-4D6E-BFDD-D95A52E781AD}" destId="{8BC4E78D-0D98-4ED2-B23A-71FEC19A6436}" srcOrd="1" destOrd="0" presId="urn:microsoft.com/office/officeart/2005/8/layout/list1#1"/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658E413A-AB62-467A-9914-2AC58A5DC85A}" type="presOf" srcId="{AC5265C1-0BAB-4984-A634-E4518A8EC253}" destId="{06B5F591-72E0-4CFF-9799-36D4050BD51D}" srcOrd="0" destOrd="0" presId="urn:microsoft.com/office/officeart/2005/8/layout/list1#1"/>
    <dgm:cxn modelId="{83E1BF21-0C59-4B2E-BD72-26C30253C756}" type="presOf" srcId="{8554BDF9-8515-4677-9942-0171F000F8EB}" destId="{9D58511D-D18C-46E6-ADFB-6CDE1389D37F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3C5A3879-DE0E-4073-9479-745032BC748A}" type="presOf" srcId="{F50BDB3E-817D-4A89-9D71-D9E0B029567B}" destId="{63AA2D3F-331D-492F-82D5-8A2B6C78BAAD}" srcOrd="0" destOrd="0" presId="urn:microsoft.com/office/officeart/2005/8/layout/list1#1"/>
    <dgm:cxn modelId="{C681E5AB-5796-4632-BEDD-F4D345BCD661}" type="presOf" srcId="{AC5265C1-0BAB-4984-A634-E4518A8EC253}" destId="{12E5634D-BCAA-48AB-BADB-754A15E9B7AC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1288E98C-CD3C-46CF-BB6D-F1736F93D619}" type="presOf" srcId="{787546C1-DD5C-4D6E-BFDD-D95A52E781AD}" destId="{F4F466C7-208D-4B4A-A865-9D82D8E9F892}" srcOrd="0" destOrd="0" presId="urn:microsoft.com/office/officeart/2005/8/layout/list1#1"/>
    <dgm:cxn modelId="{BC7BBBF6-6B2C-42F6-8847-EF159956EFDF}" type="presOf" srcId="{F50BDB3E-817D-4A89-9D71-D9E0B029567B}" destId="{2CFD44AC-C5B0-407B-B2EE-07415AFE4DC4}" srcOrd="1" destOrd="0" presId="urn:microsoft.com/office/officeart/2005/8/layout/list1#1"/>
    <dgm:cxn modelId="{CD058CC1-7E2F-44A1-AACA-9E7084D12E2A}" type="presParOf" srcId="{9D58511D-D18C-46E6-ADFB-6CDE1389D37F}" destId="{29EC7F92-6143-4EC7-AD17-ECAF75C06DC8}" srcOrd="0" destOrd="0" presId="urn:microsoft.com/office/officeart/2005/8/layout/list1#1"/>
    <dgm:cxn modelId="{36A8636E-AB91-4769-85BF-BB5072719154}" type="presParOf" srcId="{29EC7F92-6143-4EC7-AD17-ECAF75C06DC8}" destId="{F4F466C7-208D-4B4A-A865-9D82D8E9F892}" srcOrd="0" destOrd="0" presId="urn:microsoft.com/office/officeart/2005/8/layout/list1#1"/>
    <dgm:cxn modelId="{B86E49F9-BE16-4C2B-B522-D31C8AF4774B}" type="presParOf" srcId="{29EC7F92-6143-4EC7-AD17-ECAF75C06DC8}" destId="{8BC4E78D-0D98-4ED2-B23A-71FEC19A6436}" srcOrd="1" destOrd="0" presId="urn:microsoft.com/office/officeart/2005/8/layout/list1#1"/>
    <dgm:cxn modelId="{26DBD8F8-15BD-40C0-8A71-28A29F54A5E8}" type="presParOf" srcId="{9D58511D-D18C-46E6-ADFB-6CDE1389D37F}" destId="{129CDA7D-4C80-4698-AFD0-7208B5D9749E}" srcOrd="1" destOrd="0" presId="urn:microsoft.com/office/officeart/2005/8/layout/list1#1"/>
    <dgm:cxn modelId="{651D8508-952E-4EE9-AB3E-D0909C92DF4E}" type="presParOf" srcId="{9D58511D-D18C-46E6-ADFB-6CDE1389D37F}" destId="{EBA8CF1F-3B4A-4B6A-8877-CB03CDDAB1E9}" srcOrd="2" destOrd="0" presId="urn:microsoft.com/office/officeart/2005/8/layout/list1#1"/>
    <dgm:cxn modelId="{5F132510-93B6-4541-AB14-C496B2EBCD53}" type="presParOf" srcId="{9D58511D-D18C-46E6-ADFB-6CDE1389D37F}" destId="{8BC0D01A-9D98-495C-93AA-A7D9631CDDAD}" srcOrd="3" destOrd="0" presId="urn:microsoft.com/office/officeart/2005/8/layout/list1#1"/>
    <dgm:cxn modelId="{18D005BE-ADBF-449A-BCAC-4299F0881891}" type="presParOf" srcId="{9D58511D-D18C-46E6-ADFB-6CDE1389D37F}" destId="{D4434ECF-2146-46AC-B62E-87AB389C995A}" srcOrd="4" destOrd="0" presId="urn:microsoft.com/office/officeart/2005/8/layout/list1#1"/>
    <dgm:cxn modelId="{824C6048-5720-408F-996B-6A41F91E132A}" type="presParOf" srcId="{D4434ECF-2146-46AC-B62E-87AB389C995A}" destId="{06B5F591-72E0-4CFF-9799-36D4050BD51D}" srcOrd="0" destOrd="0" presId="urn:microsoft.com/office/officeart/2005/8/layout/list1#1"/>
    <dgm:cxn modelId="{30DB6722-CED5-4262-A691-3CD876AF9296}" type="presParOf" srcId="{D4434ECF-2146-46AC-B62E-87AB389C995A}" destId="{12E5634D-BCAA-48AB-BADB-754A15E9B7AC}" srcOrd="1" destOrd="0" presId="urn:microsoft.com/office/officeart/2005/8/layout/list1#1"/>
    <dgm:cxn modelId="{41DFC11B-EA2A-4301-AEFC-10A6AEC830D0}" type="presParOf" srcId="{9D58511D-D18C-46E6-ADFB-6CDE1389D37F}" destId="{3DAA9763-50F6-4CC4-B6DA-0A4C45FFB361}" srcOrd="5" destOrd="0" presId="urn:microsoft.com/office/officeart/2005/8/layout/list1#1"/>
    <dgm:cxn modelId="{0E3D8530-5E98-4D15-97F4-ED2613FAB927}" type="presParOf" srcId="{9D58511D-D18C-46E6-ADFB-6CDE1389D37F}" destId="{51228DB3-E7D4-486B-A0C1-9A59D129891F}" srcOrd="6" destOrd="0" presId="urn:microsoft.com/office/officeart/2005/8/layout/list1#1"/>
    <dgm:cxn modelId="{FCD9B7C4-DCB5-4917-A9C9-CEB5429A8E34}" type="presParOf" srcId="{9D58511D-D18C-46E6-ADFB-6CDE1389D37F}" destId="{ECC02425-44D1-4F4C-B5D6-13442CA71F2A}" srcOrd="7" destOrd="0" presId="urn:microsoft.com/office/officeart/2005/8/layout/list1#1"/>
    <dgm:cxn modelId="{B639B3EB-9B67-4BED-9450-D949CAF5C42C}" type="presParOf" srcId="{9D58511D-D18C-46E6-ADFB-6CDE1389D37F}" destId="{98CD7476-6A48-4BD0-A0B1-E79081300878}" srcOrd="8" destOrd="0" presId="urn:microsoft.com/office/officeart/2005/8/layout/list1#1"/>
    <dgm:cxn modelId="{B456A16D-44D1-49EC-B50B-2D187371B04D}" type="presParOf" srcId="{98CD7476-6A48-4BD0-A0B1-E79081300878}" destId="{63AA2D3F-331D-492F-82D5-8A2B6C78BAAD}" srcOrd="0" destOrd="0" presId="urn:microsoft.com/office/officeart/2005/8/layout/list1#1"/>
    <dgm:cxn modelId="{FFDBF345-FF02-412C-BEB8-0F50E156B4F4}" type="presParOf" srcId="{98CD7476-6A48-4BD0-A0B1-E79081300878}" destId="{2CFD44AC-C5B0-407B-B2EE-07415AFE4DC4}" srcOrd="1" destOrd="0" presId="urn:microsoft.com/office/officeart/2005/8/layout/list1#1"/>
    <dgm:cxn modelId="{68952258-E3FF-4D54-BB95-77C5D3CDE7BC}" type="presParOf" srcId="{9D58511D-D18C-46E6-ADFB-6CDE1389D37F}" destId="{E27A153A-8ADD-4646-B3A3-509A74CD0695}" srcOrd="9" destOrd="0" presId="urn:microsoft.com/office/officeart/2005/8/layout/list1#1"/>
    <dgm:cxn modelId="{FA503E74-5806-4917-A22F-520FDE3E3C99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bg2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F53AFD9C-E209-4626-B46B-C57FCAA6ACE9}" type="presOf" srcId="{AC5265C1-0BAB-4984-A634-E4518A8EC253}" destId="{12E5634D-BCAA-48AB-BADB-754A15E9B7AC}" srcOrd="1" destOrd="0" presId="urn:microsoft.com/office/officeart/2005/8/layout/list1#1"/>
    <dgm:cxn modelId="{2A08C305-C702-4152-A73A-2AF7C01EC723}" type="presOf" srcId="{AC5265C1-0BAB-4984-A634-E4518A8EC253}" destId="{06B5F591-72E0-4CFF-9799-36D4050BD51D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EB7C16A2-80AC-4633-B6A0-44358DEAA27E}" type="presOf" srcId="{F50BDB3E-817D-4A89-9D71-D9E0B029567B}" destId="{2CFD44AC-C5B0-407B-B2EE-07415AFE4DC4}" srcOrd="1" destOrd="0" presId="urn:microsoft.com/office/officeart/2005/8/layout/list1#1"/>
    <dgm:cxn modelId="{248D9809-ACFE-40A8-A5D2-8B2D5BD183A9}" type="presOf" srcId="{8554BDF9-8515-4677-9942-0171F000F8EB}" destId="{9D58511D-D18C-46E6-ADFB-6CDE1389D37F}" srcOrd="0" destOrd="0" presId="urn:microsoft.com/office/officeart/2005/8/layout/list1#1"/>
    <dgm:cxn modelId="{75045B16-0306-4D40-A926-957DBBC6270B}" type="presOf" srcId="{F50BDB3E-817D-4A89-9D71-D9E0B029567B}" destId="{63AA2D3F-331D-492F-82D5-8A2B6C78BAAD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D45929B4-6201-4DF1-9FDE-CDF84F701F3E}" type="presOf" srcId="{787546C1-DD5C-4D6E-BFDD-D95A52E781AD}" destId="{F4F466C7-208D-4B4A-A865-9D82D8E9F892}" srcOrd="0" destOrd="0" presId="urn:microsoft.com/office/officeart/2005/8/layout/list1#1"/>
    <dgm:cxn modelId="{77BD4A0E-20B8-40F7-9D61-EC3C3465873F}" type="presOf" srcId="{787546C1-DD5C-4D6E-BFDD-D95A52E781AD}" destId="{8BC4E78D-0D98-4ED2-B23A-71FEC19A6436}" srcOrd="1" destOrd="0" presId="urn:microsoft.com/office/officeart/2005/8/layout/list1#1"/>
    <dgm:cxn modelId="{497F29FB-845B-495D-AC3F-6CC772B944E1}" type="presParOf" srcId="{9D58511D-D18C-46E6-ADFB-6CDE1389D37F}" destId="{29EC7F92-6143-4EC7-AD17-ECAF75C06DC8}" srcOrd="0" destOrd="0" presId="urn:microsoft.com/office/officeart/2005/8/layout/list1#1"/>
    <dgm:cxn modelId="{B42AF249-3019-4A9E-B9EE-9E13C04F4061}" type="presParOf" srcId="{29EC7F92-6143-4EC7-AD17-ECAF75C06DC8}" destId="{F4F466C7-208D-4B4A-A865-9D82D8E9F892}" srcOrd="0" destOrd="0" presId="urn:microsoft.com/office/officeart/2005/8/layout/list1#1"/>
    <dgm:cxn modelId="{80FC77E3-018D-4C93-9572-0D98912256F4}" type="presParOf" srcId="{29EC7F92-6143-4EC7-AD17-ECAF75C06DC8}" destId="{8BC4E78D-0D98-4ED2-B23A-71FEC19A6436}" srcOrd="1" destOrd="0" presId="urn:microsoft.com/office/officeart/2005/8/layout/list1#1"/>
    <dgm:cxn modelId="{1B8B17B6-B65C-4F9B-AE08-9EDA09E9574D}" type="presParOf" srcId="{9D58511D-D18C-46E6-ADFB-6CDE1389D37F}" destId="{129CDA7D-4C80-4698-AFD0-7208B5D9749E}" srcOrd="1" destOrd="0" presId="urn:microsoft.com/office/officeart/2005/8/layout/list1#1"/>
    <dgm:cxn modelId="{75DF7463-350A-4144-8EAA-89AE35B7F045}" type="presParOf" srcId="{9D58511D-D18C-46E6-ADFB-6CDE1389D37F}" destId="{EBA8CF1F-3B4A-4B6A-8877-CB03CDDAB1E9}" srcOrd="2" destOrd="0" presId="urn:microsoft.com/office/officeart/2005/8/layout/list1#1"/>
    <dgm:cxn modelId="{FF762D20-D59A-4A6C-8092-CB6912FA5DA7}" type="presParOf" srcId="{9D58511D-D18C-46E6-ADFB-6CDE1389D37F}" destId="{8BC0D01A-9D98-495C-93AA-A7D9631CDDAD}" srcOrd="3" destOrd="0" presId="urn:microsoft.com/office/officeart/2005/8/layout/list1#1"/>
    <dgm:cxn modelId="{1929FDFC-B081-440D-9B84-7E8F3BA1E85E}" type="presParOf" srcId="{9D58511D-D18C-46E6-ADFB-6CDE1389D37F}" destId="{D4434ECF-2146-46AC-B62E-87AB389C995A}" srcOrd="4" destOrd="0" presId="urn:microsoft.com/office/officeart/2005/8/layout/list1#1"/>
    <dgm:cxn modelId="{7A009F27-7239-4148-AD74-432F0E5ADB6C}" type="presParOf" srcId="{D4434ECF-2146-46AC-B62E-87AB389C995A}" destId="{06B5F591-72E0-4CFF-9799-36D4050BD51D}" srcOrd="0" destOrd="0" presId="urn:microsoft.com/office/officeart/2005/8/layout/list1#1"/>
    <dgm:cxn modelId="{145A8899-155D-4AA4-AA0B-C33113F4812C}" type="presParOf" srcId="{D4434ECF-2146-46AC-B62E-87AB389C995A}" destId="{12E5634D-BCAA-48AB-BADB-754A15E9B7AC}" srcOrd="1" destOrd="0" presId="urn:microsoft.com/office/officeart/2005/8/layout/list1#1"/>
    <dgm:cxn modelId="{593E7949-223C-4EE2-BF62-D46F1E43A395}" type="presParOf" srcId="{9D58511D-D18C-46E6-ADFB-6CDE1389D37F}" destId="{3DAA9763-50F6-4CC4-B6DA-0A4C45FFB361}" srcOrd="5" destOrd="0" presId="urn:microsoft.com/office/officeart/2005/8/layout/list1#1"/>
    <dgm:cxn modelId="{D09E05B5-EAC6-4C39-8239-6214F50903D3}" type="presParOf" srcId="{9D58511D-D18C-46E6-ADFB-6CDE1389D37F}" destId="{51228DB3-E7D4-486B-A0C1-9A59D129891F}" srcOrd="6" destOrd="0" presId="urn:microsoft.com/office/officeart/2005/8/layout/list1#1"/>
    <dgm:cxn modelId="{F64FD420-6636-4727-957E-90B17892577E}" type="presParOf" srcId="{9D58511D-D18C-46E6-ADFB-6CDE1389D37F}" destId="{ECC02425-44D1-4F4C-B5D6-13442CA71F2A}" srcOrd="7" destOrd="0" presId="urn:microsoft.com/office/officeart/2005/8/layout/list1#1"/>
    <dgm:cxn modelId="{C15625A1-F311-4853-8653-B6AF8F24FA5E}" type="presParOf" srcId="{9D58511D-D18C-46E6-ADFB-6CDE1389D37F}" destId="{98CD7476-6A48-4BD0-A0B1-E79081300878}" srcOrd="8" destOrd="0" presId="urn:microsoft.com/office/officeart/2005/8/layout/list1#1"/>
    <dgm:cxn modelId="{908645A8-5C09-450A-A34F-1E1A0EDA63A1}" type="presParOf" srcId="{98CD7476-6A48-4BD0-A0B1-E79081300878}" destId="{63AA2D3F-331D-492F-82D5-8A2B6C78BAAD}" srcOrd="0" destOrd="0" presId="urn:microsoft.com/office/officeart/2005/8/layout/list1#1"/>
    <dgm:cxn modelId="{17E55E80-38DB-4B53-ABEF-EDF0D8CFB9D9}" type="presParOf" srcId="{98CD7476-6A48-4BD0-A0B1-E79081300878}" destId="{2CFD44AC-C5B0-407B-B2EE-07415AFE4DC4}" srcOrd="1" destOrd="0" presId="urn:microsoft.com/office/officeart/2005/8/layout/list1#1"/>
    <dgm:cxn modelId="{6C3858AA-15A1-4787-BE2C-1FA0AA465374}" type="presParOf" srcId="{9D58511D-D18C-46E6-ADFB-6CDE1389D37F}" destId="{E27A153A-8ADD-4646-B3A3-509A74CD0695}" srcOrd="9" destOrd="0" presId="urn:microsoft.com/office/officeart/2005/8/layout/list1#1"/>
    <dgm:cxn modelId="{7A1CD666-F09B-4643-BB99-D1D0B106E57D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8B9B582A-667C-4440-89BF-83B6E7E625CC}" type="presOf" srcId="{8554BDF9-8515-4677-9942-0171F000F8EB}" destId="{9D58511D-D18C-46E6-ADFB-6CDE1389D37F}" srcOrd="0" destOrd="0" presId="urn:microsoft.com/office/officeart/2005/8/layout/list1#1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8B5BFE65-F9D9-4F2D-BFB2-43482E6DCCD2}" type="presOf" srcId="{F50BDB3E-817D-4A89-9D71-D9E0B029567B}" destId="{2CFD44AC-C5B0-407B-B2EE-07415AFE4DC4}" srcOrd="1" destOrd="0" presId="urn:microsoft.com/office/officeart/2005/8/layout/list1#1"/>
    <dgm:cxn modelId="{DBECA0E9-AC01-4146-998A-C0111DDFEA16}" type="presOf" srcId="{F50BDB3E-817D-4A89-9D71-D9E0B029567B}" destId="{63AA2D3F-331D-492F-82D5-8A2B6C78BAAD}" srcOrd="0" destOrd="0" presId="urn:microsoft.com/office/officeart/2005/8/layout/list1#1"/>
    <dgm:cxn modelId="{B98A6B36-DB24-47C8-9636-BE934D63E0A0}" type="presOf" srcId="{787546C1-DD5C-4D6E-BFDD-D95A52E781AD}" destId="{8BC4E78D-0D98-4ED2-B23A-71FEC19A6436}" srcOrd="1" destOrd="0" presId="urn:microsoft.com/office/officeart/2005/8/layout/list1#1"/>
    <dgm:cxn modelId="{51247ECD-1FFE-4EAB-BFBD-9E17C1D6E312}" type="presOf" srcId="{AC5265C1-0BAB-4984-A634-E4518A8EC253}" destId="{12E5634D-BCAA-48AB-BADB-754A15E9B7AC}" srcOrd="1" destOrd="0" presId="urn:microsoft.com/office/officeart/2005/8/layout/list1#1"/>
    <dgm:cxn modelId="{F636D35F-3E23-4362-A07C-F1D079EA7145}" type="presOf" srcId="{AC5265C1-0BAB-4984-A634-E4518A8EC253}" destId="{06B5F591-72E0-4CFF-9799-36D4050BD51D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D31D84AD-3F1B-4F0B-9582-5C020A57D933}" type="presOf" srcId="{787546C1-DD5C-4D6E-BFDD-D95A52E781AD}" destId="{F4F466C7-208D-4B4A-A865-9D82D8E9F892}" srcOrd="0" destOrd="0" presId="urn:microsoft.com/office/officeart/2005/8/layout/list1#1"/>
    <dgm:cxn modelId="{949AA5F2-1AA8-44DF-BF64-D2CF3D8114AC}" type="presParOf" srcId="{9D58511D-D18C-46E6-ADFB-6CDE1389D37F}" destId="{29EC7F92-6143-4EC7-AD17-ECAF75C06DC8}" srcOrd="0" destOrd="0" presId="urn:microsoft.com/office/officeart/2005/8/layout/list1#1"/>
    <dgm:cxn modelId="{EBFCED96-E044-4AD3-A02E-32473CE74CB5}" type="presParOf" srcId="{29EC7F92-6143-4EC7-AD17-ECAF75C06DC8}" destId="{F4F466C7-208D-4B4A-A865-9D82D8E9F892}" srcOrd="0" destOrd="0" presId="urn:microsoft.com/office/officeart/2005/8/layout/list1#1"/>
    <dgm:cxn modelId="{2DCE4FB6-ED82-4C37-B5E7-4F0B729B992E}" type="presParOf" srcId="{29EC7F92-6143-4EC7-AD17-ECAF75C06DC8}" destId="{8BC4E78D-0D98-4ED2-B23A-71FEC19A6436}" srcOrd="1" destOrd="0" presId="urn:microsoft.com/office/officeart/2005/8/layout/list1#1"/>
    <dgm:cxn modelId="{051B6B2A-220C-4DC4-A05E-3C5EF650D2BA}" type="presParOf" srcId="{9D58511D-D18C-46E6-ADFB-6CDE1389D37F}" destId="{129CDA7D-4C80-4698-AFD0-7208B5D9749E}" srcOrd="1" destOrd="0" presId="urn:microsoft.com/office/officeart/2005/8/layout/list1#1"/>
    <dgm:cxn modelId="{F3058238-83C1-4612-A86B-BD88B1454A99}" type="presParOf" srcId="{9D58511D-D18C-46E6-ADFB-6CDE1389D37F}" destId="{EBA8CF1F-3B4A-4B6A-8877-CB03CDDAB1E9}" srcOrd="2" destOrd="0" presId="urn:microsoft.com/office/officeart/2005/8/layout/list1#1"/>
    <dgm:cxn modelId="{D49AC014-361B-4D7F-95B5-92C2C8A1CDC8}" type="presParOf" srcId="{9D58511D-D18C-46E6-ADFB-6CDE1389D37F}" destId="{8BC0D01A-9D98-495C-93AA-A7D9631CDDAD}" srcOrd="3" destOrd="0" presId="urn:microsoft.com/office/officeart/2005/8/layout/list1#1"/>
    <dgm:cxn modelId="{C5CA1E5F-382E-41C7-B921-E80B830AE91E}" type="presParOf" srcId="{9D58511D-D18C-46E6-ADFB-6CDE1389D37F}" destId="{D4434ECF-2146-46AC-B62E-87AB389C995A}" srcOrd="4" destOrd="0" presId="urn:microsoft.com/office/officeart/2005/8/layout/list1#1"/>
    <dgm:cxn modelId="{B60164A0-5922-42E0-BCE7-25B24EB3CC82}" type="presParOf" srcId="{D4434ECF-2146-46AC-B62E-87AB389C995A}" destId="{06B5F591-72E0-4CFF-9799-36D4050BD51D}" srcOrd="0" destOrd="0" presId="urn:microsoft.com/office/officeart/2005/8/layout/list1#1"/>
    <dgm:cxn modelId="{FD674125-5C0E-408C-A5E7-0462A361DCDB}" type="presParOf" srcId="{D4434ECF-2146-46AC-B62E-87AB389C995A}" destId="{12E5634D-BCAA-48AB-BADB-754A15E9B7AC}" srcOrd="1" destOrd="0" presId="urn:microsoft.com/office/officeart/2005/8/layout/list1#1"/>
    <dgm:cxn modelId="{853E31C3-D9FA-4D9D-87B7-E3083B0F1464}" type="presParOf" srcId="{9D58511D-D18C-46E6-ADFB-6CDE1389D37F}" destId="{3DAA9763-50F6-4CC4-B6DA-0A4C45FFB361}" srcOrd="5" destOrd="0" presId="urn:microsoft.com/office/officeart/2005/8/layout/list1#1"/>
    <dgm:cxn modelId="{3582D078-29E9-44D5-A246-219908D36367}" type="presParOf" srcId="{9D58511D-D18C-46E6-ADFB-6CDE1389D37F}" destId="{51228DB3-E7D4-486B-A0C1-9A59D129891F}" srcOrd="6" destOrd="0" presId="urn:microsoft.com/office/officeart/2005/8/layout/list1#1"/>
    <dgm:cxn modelId="{87FE4C23-8D99-43AA-BEBC-E1888C3AF6F7}" type="presParOf" srcId="{9D58511D-D18C-46E6-ADFB-6CDE1389D37F}" destId="{ECC02425-44D1-4F4C-B5D6-13442CA71F2A}" srcOrd="7" destOrd="0" presId="urn:microsoft.com/office/officeart/2005/8/layout/list1#1"/>
    <dgm:cxn modelId="{E0FB5BE6-C60B-4A4B-948F-B5AB92235C76}" type="presParOf" srcId="{9D58511D-D18C-46E6-ADFB-6CDE1389D37F}" destId="{98CD7476-6A48-4BD0-A0B1-E79081300878}" srcOrd="8" destOrd="0" presId="urn:microsoft.com/office/officeart/2005/8/layout/list1#1"/>
    <dgm:cxn modelId="{867BF774-456D-4EDB-A733-F973AE0B9CC5}" type="presParOf" srcId="{98CD7476-6A48-4BD0-A0B1-E79081300878}" destId="{63AA2D3F-331D-492F-82D5-8A2B6C78BAAD}" srcOrd="0" destOrd="0" presId="urn:microsoft.com/office/officeart/2005/8/layout/list1#1"/>
    <dgm:cxn modelId="{3B5D1E13-CCE7-4D7F-A728-C5B063707598}" type="presParOf" srcId="{98CD7476-6A48-4BD0-A0B1-E79081300878}" destId="{2CFD44AC-C5B0-407B-B2EE-07415AFE4DC4}" srcOrd="1" destOrd="0" presId="urn:microsoft.com/office/officeart/2005/8/layout/list1#1"/>
    <dgm:cxn modelId="{4E44C616-8009-4E19-B161-28F9B5CB83A9}" type="presParOf" srcId="{9D58511D-D18C-46E6-ADFB-6CDE1389D37F}" destId="{E27A153A-8ADD-4646-B3A3-509A74CD0695}" srcOrd="9" destOrd="0" presId="urn:microsoft.com/office/officeart/2005/8/layout/list1#1"/>
    <dgm:cxn modelId="{BC338C78-B566-40D8-938E-A7E2B5AB7ABC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9BBF65-A38C-4D67-BF72-ABFAA066975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37F398-B729-49B9-9D9B-174E33C3D9A4}">
      <dgm:prSet/>
      <dgm:spPr/>
      <dgm:t>
        <a:bodyPr/>
        <a:lstStyle/>
        <a:p>
          <a:pPr rtl="0"/>
          <a:r>
            <a:rPr lang="en-US" b="0" i="0" baseline="0" dirty="0" smtClean="0"/>
            <a:t>Query </a:t>
          </a:r>
        </a:p>
        <a:p>
          <a:pPr rtl="0"/>
          <a:r>
            <a:rPr lang="en-US" b="0" i="0" baseline="0" dirty="0" smtClean="0"/>
            <a:t>Answering</a:t>
          </a:r>
          <a:endParaRPr lang="en-US" b="0" i="0" baseline="0" dirty="0"/>
        </a:p>
      </dgm:t>
    </dgm:pt>
    <dgm:pt modelId="{A19BA890-DCF2-421C-AF22-A38408F7C63D}" type="sibTrans" cxnId="{0248E023-58E9-47FC-A36A-82E1FD301E8C}">
      <dgm:prSet/>
      <dgm:spPr/>
      <dgm:t>
        <a:bodyPr/>
        <a:lstStyle/>
        <a:p>
          <a:endParaRPr lang="en-US"/>
        </a:p>
      </dgm:t>
    </dgm:pt>
    <dgm:pt modelId="{55155DA6-0E27-4C98-814B-7881A255057D}" type="parTrans" cxnId="{0248E023-58E9-47FC-A36A-82E1FD301E8C}">
      <dgm:prSet/>
      <dgm:spPr/>
      <dgm:t>
        <a:bodyPr/>
        <a:lstStyle/>
        <a:p>
          <a:endParaRPr lang="en-US"/>
        </a:p>
      </dgm:t>
    </dgm:pt>
    <dgm:pt modelId="{5C0A8ABB-890F-44E2-A92D-21B67FDFC8D6}">
      <dgm:prSet custT="1"/>
      <dgm:spPr/>
      <dgm:t>
        <a:bodyPr/>
        <a:lstStyle/>
        <a:p>
          <a:pPr rtl="0"/>
          <a:r>
            <a:rPr lang="en-US" sz="1600" b="0" i="0" baseline="0" dirty="0" smtClean="0"/>
            <a:t>Data </a:t>
          </a:r>
        </a:p>
        <a:p>
          <a:pPr rtl="0"/>
          <a:r>
            <a:rPr lang="en-US" sz="1600" b="0" i="0" baseline="0" dirty="0" smtClean="0"/>
            <a:t>Fusion</a:t>
          </a:r>
          <a:endParaRPr lang="en-US" sz="1600" dirty="0"/>
        </a:p>
      </dgm:t>
    </dgm:pt>
    <dgm:pt modelId="{8D414579-B374-4DA1-A3DB-97BDEB49D407}" type="sibTrans" cxnId="{C7A757E1-C2D9-4864-BC76-0E4DE4040556}">
      <dgm:prSet/>
      <dgm:spPr/>
      <dgm:t>
        <a:bodyPr/>
        <a:lstStyle/>
        <a:p>
          <a:endParaRPr lang="en-US"/>
        </a:p>
      </dgm:t>
    </dgm:pt>
    <dgm:pt modelId="{4AE8D4A8-EC60-484A-A8FA-810E85AD8F07}" type="parTrans" cxnId="{C7A757E1-C2D9-4864-BC76-0E4DE4040556}">
      <dgm:prSet/>
      <dgm:spPr/>
      <dgm:t>
        <a:bodyPr/>
        <a:lstStyle/>
        <a:p>
          <a:endParaRPr lang="en-US"/>
        </a:p>
      </dgm:t>
    </dgm:pt>
    <dgm:pt modelId="{5A6C2F4D-6684-40D5-9F76-885AB4AB409E}">
      <dgm:prSet/>
      <dgm:spPr/>
      <dgm:t>
        <a:bodyPr/>
        <a:lstStyle/>
        <a:p>
          <a:pPr rtl="0"/>
          <a:r>
            <a:rPr lang="en-US" b="0" i="0" baseline="0" dirty="0" smtClean="0"/>
            <a:t>Record </a:t>
          </a:r>
        </a:p>
        <a:p>
          <a:pPr rtl="0"/>
          <a:r>
            <a:rPr lang="en-US" b="0" i="0" baseline="0" dirty="0" smtClean="0"/>
            <a:t>Linkage</a:t>
          </a:r>
          <a:endParaRPr lang="en-US" dirty="0"/>
        </a:p>
      </dgm:t>
    </dgm:pt>
    <dgm:pt modelId="{F3CBEAA0-7B14-4DBC-A2A7-25332FE15849}" type="parTrans" cxnId="{045640EA-EF28-4963-901B-9C582CCEC766}">
      <dgm:prSet/>
      <dgm:spPr/>
      <dgm:t>
        <a:bodyPr/>
        <a:lstStyle/>
        <a:p>
          <a:endParaRPr lang="en-US"/>
        </a:p>
      </dgm:t>
    </dgm:pt>
    <dgm:pt modelId="{333E5471-4D2A-4048-ABF6-C9A7A438FC82}" type="sibTrans" cxnId="{045640EA-EF28-4963-901B-9C582CCEC766}">
      <dgm:prSet/>
      <dgm:spPr/>
      <dgm:t>
        <a:bodyPr/>
        <a:lstStyle/>
        <a:p>
          <a:endParaRPr lang="en-US"/>
        </a:p>
      </dgm:t>
    </dgm:pt>
    <dgm:pt modelId="{50C9C410-89AC-4A14-B432-85E5201F9348}">
      <dgm:prSet custT="1"/>
      <dgm:spPr/>
      <dgm:t>
        <a:bodyPr/>
        <a:lstStyle/>
        <a:p>
          <a:pPr rtl="0"/>
          <a:r>
            <a:rPr lang="en-US" sz="1600" b="0" i="0" baseline="0" dirty="0" smtClean="0"/>
            <a:t>Truth discovery</a:t>
          </a:r>
          <a:endParaRPr lang="en-US" sz="1600" b="0" i="0" baseline="0" dirty="0"/>
        </a:p>
      </dgm:t>
    </dgm:pt>
    <dgm:pt modelId="{84359112-1246-4875-95A5-09A0109EA051}" type="parTrans" cxnId="{51033ECF-30ED-42DB-AFE3-C96AE6B1E6CF}">
      <dgm:prSet/>
      <dgm:spPr/>
      <dgm:t>
        <a:bodyPr/>
        <a:lstStyle/>
        <a:p>
          <a:endParaRPr lang="en-US"/>
        </a:p>
      </dgm:t>
    </dgm:pt>
    <dgm:pt modelId="{7901979B-08DF-421A-82A9-89FC4EBD4CD0}" type="sibTrans" cxnId="{51033ECF-30ED-42DB-AFE3-C96AE6B1E6CF}">
      <dgm:prSet/>
      <dgm:spPr/>
      <dgm:t>
        <a:bodyPr/>
        <a:lstStyle/>
        <a:p>
          <a:endParaRPr lang="en-US"/>
        </a:p>
      </dgm:t>
    </dgm:pt>
    <dgm:pt modelId="{558636EB-AC2B-446D-A458-985AE276FCF3}">
      <dgm:prSet custT="1"/>
      <dgm:spPr/>
      <dgm:t>
        <a:bodyPr/>
        <a:lstStyle/>
        <a:p>
          <a:pPr rtl="0"/>
          <a:r>
            <a:rPr lang="en-US" sz="1600" b="0" i="0" baseline="0" dirty="0" smtClean="0"/>
            <a:t>Integrating probabilistic data</a:t>
          </a:r>
          <a:endParaRPr lang="en-US" sz="1600" b="0" i="0" baseline="0" dirty="0"/>
        </a:p>
      </dgm:t>
    </dgm:pt>
    <dgm:pt modelId="{1E53323D-C6CE-4A1E-8C6B-99B9F7A38E05}" type="parTrans" cxnId="{03AF68B9-A753-442B-A9EC-C55D18FCD596}">
      <dgm:prSet/>
      <dgm:spPr/>
      <dgm:t>
        <a:bodyPr/>
        <a:lstStyle/>
        <a:p>
          <a:endParaRPr lang="en-US"/>
        </a:p>
      </dgm:t>
    </dgm:pt>
    <dgm:pt modelId="{0CF4A28A-D498-4688-96DB-3BA16A0DE7D7}" type="sibTrans" cxnId="{03AF68B9-A753-442B-A9EC-C55D18FCD596}">
      <dgm:prSet/>
      <dgm:spPr/>
      <dgm:t>
        <a:bodyPr/>
        <a:lstStyle/>
        <a:p>
          <a:endParaRPr lang="en-US"/>
        </a:p>
      </dgm:t>
    </dgm:pt>
    <dgm:pt modelId="{576B6E93-91FD-4C91-A104-6093DEFAFB8C}">
      <dgm:prSet custT="1"/>
      <dgm:spPr/>
      <dgm:t>
        <a:bodyPr/>
        <a:lstStyle/>
        <a:p>
          <a:pPr rtl="0"/>
          <a:r>
            <a:rPr lang="en-US" sz="1600" b="0" i="0" baseline="0" dirty="0" smtClean="0"/>
            <a:t>Improve record linkage</a:t>
          </a:r>
          <a:endParaRPr lang="en-US" sz="1600" b="0" i="0" baseline="0" dirty="0"/>
        </a:p>
      </dgm:t>
    </dgm:pt>
    <dgm:pt modelId="{A8320279-2D80-4D0C-B00B-3DB5591F66DF}" type="parTrans" cxnId="{EB2BEC5E-65A2-4445-BC25-312A61DD0581}">
      <dgm:prSet/>
      <dgm:spPr/>
      <dgm:t>
        <a:bodyPr/>
        <a:lstStyle/>
        <a:p>
          <a:endParaRPr lang="en-US"/>
        </a:p>
      </dgm:t>
    </dgm:pt>
    <dgm:pt modelId="{0F0C350F-3538-4782-B8D7-F8210CF57D45}" type="sibTrans" cxnId="{EB2BEC5E-65A2-4445-BC25-312A61DD0581}">
      <dgm:prSet/>
      <dgm:spPr/>
      <dgm:t>
        <a:bodyPr/>
        <a:lstStyle/>
        <a:p>
          <a:endParaRPr lang="en-US"/>
        </a:p>
      </dgm:t>
    </dgm:pt>
    <dgm:pt modelId="{022A5639-9692-451F-AE84-944BE166EC2F}">
      <dgm:prSet custT="1"/>
      <dgm:spPr/>
      <dgm:t>
        <a:bodyPr/>
        <a:lstStyle/>
        <a:p>
          <a:pPr rtl="0"/>
          <a:r>
            <a:rPr lang="en-US" sz="1600" b="0" i="0" baseline="0" dirty="0" smtClean="0"/>
            <a:t>Distinguish bet wrong values and alter representations</a:t>
          </a:r>
          <a:endParaRPr lang="en-US" sz="1600" b="0" i="0" baseline="0" dirty="0"/>
        </a:p>
      </dgm:t>
    </dgm:pt>
    <dgm:pt modelId="{BCC13C93-0D8D-49AE-963A-AAF29F514E0E}" type="parTrans" cxnId="{283361C2-AE62-48A8-8C1C-0291995EF04D}">
      <dgm:prSet/>
      <dgm:spPr/>
      <dgm:t>
        <a:bodyPr/>
        <a:lstStyle/>
        <a:p>
          <a:endParaRPr lang="en-US"/>
        </a:p>
      </dgm:t>
    </dgm:pt>
    <dgm:pt modelId="{FBCCEBCB-8809-4CDC-AA94-6AB1EAC3CA60}" type="sibTrans" cxnId="{283361C2-AE62-48A8-8C1C-0291995EF04D}">
      <dgm:prSet/>
      <dgm:spPr/>
      <dgm:t>
        <a:bodyPr/>
        <a:lstStyle/>
        <a:p>
          <a:endParaRPr lang="en-US"/>
        </a:p>
      </dgm:t>
    </dgm:pt>
    <dgm:pt modelId="{AD06D490-824E-494E-977C-4F0BB1FD090F}">
      <dgm:prSet/>
      <dgm:spPr/>
      <dgm:t>
        <a:bodyPr/>
        <a:lstStyle/>
        <a:p>
          <a:pPr rtl="0"/>
          <a:r>
            <a:rPr lang="en-US" b="0" i="0" baseline="0" dirty="0" smtClean="0"/>
            <a:t>Query optimization</a:t>
          </a:r>
          <a:endParaRPr lang="en-US" b="0" i="0" baseline="0" dirty="0"/>
        </a:p>
      </dgm:t>
    </dgm:pt>
    <dgm:pt modelId="{E471518A-5E1F-47DD-BBDB-524177747AA8}" type="parTrans" cxnId="{35E69093-46FC-4009-8C79-4C7CE8536636}">
      <dgm:prSet/>
      <dgm:spPr/>
      <dgm:t>
        <a:bodyPr/>
        <a:lstStyle/>
        <a:p>
          <a:endParaRPr lang="en-US"/>
        </a:p>
      </dgm:t>
    </dgm:pt>
    <dgm:pt modelId="{35DC4E97-4204-42BA-982A-296D87790109}" type="sibTrans" cxnId="{35E69093-46FC-4009-8C79-4C7CE8536636}">
      <dgm:prSet/>
      <dgm:spPr/>
      <dgm:t>
        <a:bodyPr/>
        <a:lstStyle/>
        <a:p>
          <a:endParaRPr lang="en-US"/>
        </a:p>
      </dgm:t>
    </dgm:pt>
    <dgm:pt modelId="{0A5AD115-659C-4B5B-B3DB-92725D6BE9A2}">
      <dgm:prSet/>
      <dgm:spPr/>
      <dgm:t>
        <a:bodyPr/>
        <a:lstStyle/>
        <a:p>
          <a:pPr rtl="0"/>
          <a:r>
            <a:rPr lang="en-US" b="0" i="0" baseline="0" dirty="0" smtClean="0"/>
            <a:t>Improve schema matching</a:t>
          </a:r>
          <a:endParaRPr lang="en-US" b="0" i="0" baseline="0" dirty="0"/>
        </a:p>
      </dgm:t>
    </dgm:pt>
    <dgm:pt modelId="{327B5B5B-3831-43EF-B976-34278909B5B8}" type="parTrans" cxnId="{EF4E178D-B192-4FD7-8EB4-9899CC908537}">
      <dgm:prSet/>
      <dgm:spPr/>
      <dgm:t>
        <a:bodyPr/>
        <a:lstStyle/>
        <a:p>
          <a:endParaRPr lang="en-US"/>
        </a:p>
      </dgm:t>
    </dgm:pt>
    <dgm:pt modelId="{F6F0C98B-D05C-4805-BF2D-8B9B0D8EC038}" type="sibTrans" cxnId="{EF4E178D-B192-4FD7-8EB4-9899CC908537}">
      <dgm:prSet/>
      <dgm:spPr/>
      <dgm:t>
        <a:bodyPr/>
        <a:lstStyle/>
        <a:p>
          <a:endParaRPr lang="en-US"/>
        </a:p>
      </dgm:t>
    </dgm:pt>
    <dgm:pt modelId="{CE8B0FDB-3D96-4408-AEF7-124BD9C2BB80}">
      <dgm:prSet/>
      <dgm:spPr/>
      <dgm:t>
        <a:bodyPr/>
        <a:lstStyle/>
        <a:p>
          <a:r>
            <a:rPr lang="en-US" b="0" i="0" baseline="0" dirty="0" smtClean="0"/>
            <a:t>Source </a:t>
          </a:r>
          <a:r>
            <a:rPr lang="en-US" b="0" i="0" baseline="0" dirty="0" err="1" smtClean="0"/>
            <a:t>Recom-mendation</a:t>
          </a:r>
          <a:endParaRPr lang="en-US" dirty="0"/>
        </a:p>
      </dgm:t>
    </dgm:pt>
    <dgm:pt modelId="{1FDCCDC4-2181-4FBF-A393-C2C5EBC697A9}" type="parTrans" cxnId="{CEFD004E-D65F-482A-92D7-00074F691F3C}">
      <dgm:prSet/>
      <dgm:spPr/>
      <dgm:t>
        <a:bodyPr/>
        <a:lstStyle/>
        <a:p>
          <a:endParaRPr lang="en-US"/>
        </a:p>
      </dgm:t>
    </dgm:pt>
    <dgm:pt modelId="{2C4F33F5-F5B8-470C-A7BC-3DC5D89A560D}" type="sibTrans" cxnId="{CEFD004E-D65F-482A-92D7-00074F691F3C}">
      <dgm:prSet/>
      <dgm:spPr/>
      <dgm:t>
        <a:bodyPr/>
        <a:lstStyle/>
        <a:p>
          <a:endParaRPr lang="en-US"/>
        </a:p>
      </dgm:t>
    </dgm:pt>
    <dgm:pt modelId="{C8B05128-353E-46CF-B7AD-0835A87342D0}">
      <dgm:prSet/>
      <dgm:spPr/>
      <dgm:t>
        <a:bodyPr/>
        <a:lstStyle/>
        <a:p>
          <a:pPr rtl="0"/>
          <a:r>
            <a:rPr lang="en-US" b="0" i="0" baseline="0" dirty="0" smtClean="0"/>
            <a:t>Recommend trustworthy , up-to-date, and independent  sources</a:t>
          </a:r>
          <a:endParaRPr lang="en-US" b="0" i="0" baseline="0" dirty="0"/>
        </a:p>
      </dgm:t>
    </dgm:pt>
    <dgm:pt modelId="{8C508842-26FE-4080-8F63-074C563013DB}" type="parTrans" cxnId="{F064DA68-01AF-45D9-B14D-1A9C2747420C}">
      <dgm:prSet/>
      <dgm:spPr/>
      <dgm:t>
        <a:bodyPr/>
        <a:lstStyle/>
        <a:p>
          <a:endParaRPr lang="en-US"/>
        </a:p>
      </dgm:t>
    </dgm:pt>
    <dgm:pt modelId="{10A518F4-4947-4AE1-94C6-A48BF1F3CFCB}" type="sibTrans" cxnId="{F064DA68-01AF-45D9-B14D-1A9C2747420C}">
      <dgm:prSet/>
      <dgm:spPr/>
      <dgm:t>
        <a:bodyPr/>
        <a:lstStyle/>
        <a:p>
          <a:endParaRPr lang="en-US"/>
        </a:p>
      </dgm:t>
    </dgm:pt>
    <dgm:pt modelId="{443BD219-5822-4F6E-BB93-2494B0A240E4}" type="pres">
      <dgm:prSet presAssocID="{F29BBF65-A38C-4D67-BF72-ABFAA066975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6D6EE49-E012-48E6-8B27-E2E50BA6844A}" type="pres">
      <dgm:prSet presAssocID="{5C0A8ABB-890F-44E2-A92D-21B67FDFC8D6}" presName="linNode" presStyleCnt="0"/>
      <dgm:spPr/>
    </dgm:pt>
    <dgm:pt modelId="{F346F691-C50D-4DD3-8ED0-478AF5B91B50}" type="pres">
      <dgm:prSet presAssocID="{5C0A8ABB-890F-44E2-A92D-21B67FDFC8D6}" presName="parentShp" presStyleLbl="node1" presStyleIdx="0" presStyleCnt="4" custScaleX="859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B8E882-97B7-4F99-A713-B256A5CCCC5A}" type="pres">
      <dgm:prSet presAssocID="{5C0A8ABB-890F-44E2-A92D-21B67FDFC8D6}" presName="childShp" presStyleLbl="bgAccFollowNode1" presStyleIdx="0" presStyleCnt="4" custScaleX="1371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43BE56-0B31-438F-8ED8-57EB9DF47CCC}" type="pres">
      <dgm:prSet presAssocID="{8D414579-B374-4DA1-A3DB-97BDEB49D407}" presName="spacing" presStyleCnt="0"/>
      <dgm:spPr/>
    </dgm:pt>
    <dgm:pt modelId="{16929669-93CC-47FB-AF21-63B338EF2FA6}" type="pres">
      <dgm:prSet presAssocID="{5A6C2F4D-6684-40D5-9F76-885AB4AB409E}" presName="linNode" presStyleCnt="0"/>
      <dgm:spPr/>
    </dgm:pt>
    <dgm:pt modelId="{75707184-5CCD-4FAC-9D39-00D432E38109}" type="pres">
      <dgm:prSet presAssocID="{5A6C2F4D-6684-40D5-9F76-885AB4AB409E}" presName="parentShp" presStyleLbl="node1" presStyleIdx="1" presStyleCnt="4" custScaleX="824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31B69-8191-4786-9688-A878D9F4CB83}" type="pres">
      <dgm:prSet presAssocID="{5A6C2F4D-6684-40D5-9F76-885AB4AB409E}" presName="childShp" presStyleLbl="bgAccFollowNode1" presStyleIdx="1" presStyleCnt="4" custScaleX="132051" custScaleY="143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0ED69D-CDE6-4B67-BA17-50D5FF258441}" type="pres">
      <dgm:prSet presAssocID="{333E5471-4D2A-4048-ABF6-C9A7A438FC82}" presName="spacing" presStyleCnt="0"/>
      <dgm:spPr/>
    </dgm:pt>
    <dgm:pt modelId="{3EDB0092-ED94-4735-A109-5F19FC7520E1}" type="pres">
      <dgm:prSet presAssocID="{BD37F398-B729-49B9-9D9B-174E33C3D9A4}" presName="linNode" presStyleCnt="0"/>
      <dgm:spPr/>
    </dgm:pt>
    <dgm:pt modelId="{9195388E-CF6C-46F0-B198-03F7674D4CAA}" type="pres">
      <dgm:prSet presAssocID="{BD37F398-B729-49B9-9D9B-174E33C3D9A4}" presName="parentShp" presStyleLbl="node1" presStyleIdx="2" presStyleCnt="4" custScaleX="829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CC7D84-4185-4B15-B376-D138259969FB}" type="pres">
      <dgm:prSet presAssocID="{BD37F398-B729-49B9-9D9B-174E33C3D9A4}" presName="childShp" presStyleLbl="bgAccFollowNode1" presStyleIdx="2" presStyleCnt="4" custScaleX="1307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884943-CDB3-42A3-BAA6-0FBF93C98B89}" type="pres">
      <dgm:prSet presAssocID="{A19BA890-DCF2-421C-AF22-A38408F7C63D}" presName="spacing" presStyleCnt="0"/>
      <dgm:spPr/>
    </dgm:pt>
    <dgm:pt modelId="{34305305-4F20-4E9D-98C6-071690FB252C}" type="pres">
      <dgm:prSet presAssocID="{CE8B0FDB-3D96-4408-AEF7-124BD9C2BB80}" presName="linNode" presStyleCnt="0"/>
      <dgm:spPr/>
    </dgm:pt>
    <dgm:pt modelId="{34C77B2E-2473-437D-B98D-0E113A77BD82}" type="pres">
      <dgm:prSet presAssocID="{CE8B0FDB-3D96-4408-AEF7-124BD9C2BB80}" presName="parentShp" presStyleLbl="node1" presStyleIdx="3" presStyleCnt="4" custScaleX="730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F41D9D-0A92-46F5-AF4C-44677C6899F0}" type="pres">
      <dgm:prSet presAssocID="{CE8B0FDB-3D96-4408-AEF7-124BD9C2BB80}" presName="childShp" presStyleLbl="bgAccFollowNode1" presStyleIdx="3" presStyleCnt="4" custScaleX="117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BD9545-48C1-47BE-A8DC-F3684415D45A}" type="presOf" srcId="{558636EB-AC2B-446D-A458-985AE276FCF3}" destId="{D8B8E882-97B7-4F99-A713-B256A5CCCC5A}" srcOrd="0" destOrd="1" presId="urn:microsoft.com/office/officeart/2005/8/layout/vList6"/>
    <dgm:cxn modelId="{050E221C-12F1-4FAD-BF4B-F924FC73D84E}" type="presOf" srcId="{0A5AD115-659C-4B5B-B3DB-92725D6BE9A2}" destId="{69CC7D84-4185-4B15-B376-D138259969FB}" srcOrd="0" destOrd="1" presId="urn:microsoft.com/office/officeart/2005/8/layout/vList6"/>
    <dgm:cxn modelId="{51033ECF-30ED-42DB-AFE3-C96AE6B1E6CF}" srcId="{5C0A8ABB-890F-44E2-A92D-21B67FDFC8D6}" destId="{50C9C410-89AC-4A14-B432-85E5201F9348}" srcOrd="0" destOrd="0" parTransId="{84359112-1246-4875-95A5-09A0109EA051}" sibTransId="{7901979B-08DF-421A-82A9-89FC4EBD4CD0}"/>
    <dgm:cxn modelId="{6EC559A5-EBFD-4140-8BE0-C23FE0AA1050}" type="presOf" srcId="{5A6C2F4D-6684-40D5-9F76-885AB4AB409E}" destId="{75707184-5CCD-4FAC-9D39-00D432E38109}" srcOrd="0" destOrd="0" presId="urn:microsoft.com/office/officeart/2005/8/layout/vList6"/>
    <dgm:cxn modelId="{2EC889CF-0360-4DFA-BC9E-3D4064216B1F}" type="presOf" srcId="{AD06D490-824E-494E-977C-4F0BB1FD090F}" destId="{69CC7D84-4185-4B15-B376-D138259969FB}" srcOrd="0" destOrd="0" presId="urn:microsoft.com/office/officeart/2005/8/layout/vList6"/>
    <dgm:cxn modelId="{F064DA68-01AF-45D9-B14D-1A9C2747420C}" srcId="{CE8B0FDB-3D96-4408-AEF7-124BD9C2BB80}" destId="{C8B05128-353E-46CF-B7AD-0835A87342D0}" srcOrd="0" destOrd="0" parTransId="{8C508842-26FE-4080-8F63-074C563013DB}" sibTransId="{10A518F4-4947-4AE1-94C6-A48BF1F3CFCB}"/>
    <dgm:cxn modelId="{CEFD004E-D65F-482A-92D7-00074F691F3C}" srcId="{F29BBF65-A38C-4D67-BF72-ABFAA066975B}" destId="{CE8B0FDB-3D96-4408-AEF7-124BD9C2BB80}" srcOrd="3" destOrd="0" parTransId="{1FDCCDC4-2181-4FBF-A393-C2C5EBC697A9}" sibTransId="{2C4F33F5-F5B8-470C-A7BC-3DC5D89A560D}"/>
    <dgm:cxn modelId="{35E69093-46FC-4009-8C79-4C7CE8536636}" srcId="{BD37F398-B729-49B9-9D9B-174E33C3D9A4}" destId="{AD06D490-824E-494E-977C-4F0BB1FD090F}" srcOrd="0" destOrd="0" parTransId="{E471518A-5E1F-47DD-BBDB-524177747AA8}" sibTransId="{35DC4E97-4204-42BA-982A-296D87790109}"/>
    <dgm:cxn modelId="{283361C2-AE62-48A8-8C1C-0291995EF04D}" srcId="{5A6C2F4D-6684-40D5-9F76-885AB4AB409E}" destId="{022A5639-9692-451F-AE84-944BE166EC2F}" srcOrd="1" destOrd="0" parTransId="{BCC13C93-0D8D-49AE-963A-AAF29F514E0E}" sibTransId="{FBCCEBCB-8809-4CDC-AA94-6AB1EAC3CA60}"/>
    <dgm:cxn modelId="{8D1B3E10-CA90-4067-BD1F-FAA97936E2A9}" type="presOf" srcId="{F29BBF65-A38C-4D67-BF72-ABFAA066975B}" destId="{443BD219-5822-4F6E-BB93-2494B0A240E4}" srcOrd="0" destOrd="0" presId="urn:microsoft.com/office/officeart/2005/8/layout/vList6"/>
    <dgm:cxn modelId="{EB2BEC5E-65A2-4445-BC25-312A61DD0581}" srcId="{5A6C2F4D-6684-40D5-9F76-885AB4AB409E}" destId="{576B6E93-91FD-4C91-A104-6093DEFAFB8C}" srcOrd="0" destOrd="0" parTransId="{A8320279-2D80-4D0C-B00B-3DB5591F66DF}" sibTransId="{0F0C350F-3538-4782-B8D7-F8210CF57D45}"/>
    <dgm:cxn modelId="{EF4E178D-B192-4FD7-8EB4-9899CC908537}" srcId="{BD37F398-B729-49B9-9D9B-174E33C3D9A4}" destId="{0A5AD115-659C-4B5B-B3DB-92725D6BE9A2}" srcOrd="1" destOrd="0" parTransId="{327B5B5B-3831-43EF-B976-34278909B5B8}" sibTransId="{F6F0C98B-D05C-4805-BF2D-8B9B0D8EC038}"/>
    <dgm:cxn modelId="{045640EA-EF28-4963-901B-9C582CCEC766}" srcId="{F29BBF65-A38C-4D67-BF72-ABFAA066975B}" destId="{5A6C2F4D-6684-40D5-9F76-885AB4AB409E}" srcOrd="1" destOrd="0" parTransId="{F3CBEAA0-7B14-4DBC-A2A7-25332FE15849}" sibTransId="{333E5471-4D2A-4048-ABF6-C9A7A438FC82}"/>
    <dgm:cxn modelId="{E5A6B43D-CE7F-4AA7-9F57-8A17937F2CC8}" type="presOf" srcId="{CE8B0FDB-3D96-4408-AEF7-124BD9C2BB80}" destId="{34C77B2E-2473-437D-B98D-0E113A77BD82}" srcOrd="0" destOrd="0" presId="urn:microsoft.com/office/officeart/2005/8/layout/vList6"/>
    <dgm:cxn modelId="{C6217F26-5A7D-4D3C-84D1-F603CB516AE2}" type="presOf" srcId="{5C0A8ABB-890F-44E2-A92D-21B67FDFC8D6}" destId="{F346F691-C50D-4DD3-8ED0-478AF5B91B50}" srcOrd="0" destOrd="0" presId="urn:microsoft.com/office/officeart/2005/8/layout/vList6"/>
    <dgm:cxn modelId="{C7A757E1-C2D9-4864-BC76-0E4DE4040556}" srcId="{F29BBF65-A38C-4D67-BF72-ABFAA066975B}" destId="{5C0A8ABB-890F-44E2-A92D-21B67FDFC8D6}" srcOrd="0" destOrd="0" parTransId="{4AE8D4A8-EC60-484A-A8FA-810E85AD8F07}" sibTransId="{8D414579-B374-4DA1-A3DB-97BDEB49D407}"/>
    <dgm:cxn modelId="{8A63DBD2-5C01-4D29-9292-ED82CCC1CC0C}" type="presOf" srcId="{022A5639-9692-451F-AE84-944BE166EC2F}" destId="{A7C31B69-8191-4786-9688-A878D9F4CB83}" srcOrd="0" destOrd="1" presId="urn:microsoft.com/office/officeart/2005/8/layout/vList6"/>
    <dgm:cxn modelId="{E0A3333C-C7E0-40E6-B7AF-8DFF615BB6A5}" type="presOf" srcId="{50C9C410-89AC-4A14-B432-85E5201F9348}" destId="{D8B8E882-97B7-4F99-A713-B256A5CCCC5A}" srcOrd="0" destOrd="0" presId="urn:microsoft.com/office/officeart/2005/8/layout/vList6"/>
    <dgm:cxn modelId="{9E4B2490-886C-4D2A-B77B-98C2F9848424}" type="presOf" srcId="{C8B05128-353E-46CF-B7AD-0835A87342D0}" destId="{26F41D9D-0A92-46F5-AF4C-44677C6899F0}" srcOrd="0" destOrd="0" presId="urn:microsoft.com/office/officeart/2005/8/layout/vList6"/>
    <dgm:cxn modelId="{03AF68B9-A753-442B-A9EC-C55D18FCD596}" srcId="{5C0A8ABB-890F-44E2-A92D-21B67FDFC8D6}" destId="{558636EB-AC2B-446D-A458-985AE276FCF3}" srcOrd="1" destOrd="0" parTransId="{1E53323D-C6CE-4A1E-8C6B-99B9F7A38E05}" sibTransId="{0CF4A28A-D498-4688-96DB-3BA16A0DE7D7}"/>
    <dgm:cxn modelId="{0248E023-58E9-47FC-A36A-82E1FD301E8C}" srcId="{F29BBF65-A38C-4D67-BF72-ABFAA066975B}" destId="{BD37F398-B729-49B9-9D9B-174E33C3D9A4}" srcOrd="2" destOrd="0" parTransId="{55155DA6-0E27-4C98-814B-7881A255057D}" sibTransId="{A19BA890-DCF2-421C-AF22-A38408F7C63D}"/>
    <dgm:cxn modelId="{321FEC0A-1B23-4EED-B92A-DF83B871C6E1}" type="presOf" srcId="{576B6E93-91FD-4C91-A104-6093DEFAFB8C}" destId="{A7C31B69-8191-4786-9688-A878D9F4CB83}" srcOrd="0" destOrd="0" presId="urn:microsoft.com/office/officeart/2005/8/layout/vList6"/>
    <dgm:cxn modelId="{1EA6D06D-F0B5-4419-AC11-8643C5FC2D4B}" type="presOf" srcId="{BD37F398-B729-49B9-9D9B-174E33C3D9A4}" destId="{9195388E-CF6C-46F0-B198-03F7674D4CAA}" srcOrd="0" destOrd="0" presId="urn:microsoft.com/office/officeart/2005/8/layout/vList6"/>
    <dgm:cxn modelId="{0EDEE10D-41A3-47FD-9F76-3B2D96FFAF1B}" type="presParOf" srcId="{443BD219-5822-4F6E-BB93-2494B0A240E4}" destId="{E6D6EE49-E012-48E6-8B27-E2E50BA6844A}" srcOrd="0" destOrd="0" presId="urn:microsoft.com/office/officeart/2005/8/layout/vList6"/>
    <dgm:cxn modelId="{29C528BB-D270-461E-8457-B18F99677563}" type="presParOf" srcId="{E6D6EE49-E012-48E6-8B27-E2E50BA6844A}" destId="{F346F691-C50D-4DD3-8ED0-478AF5B91B50}" srcOrd="0" destOrd="0" presId="urn:microsoft.com/office/officeart/2005/8/layout/vList6"/>
    <dgm:cxn modelId="{3DE1ACE7-7271-4900-8508-61D3B29E6253}" type="presParOf" srcId="{E6D6EE49-E012-48E6-8B27-E2E50BA6844A}" destId="{D8B8E882-97B7-4F99-A713-B256A5CCCC5A}" srcOrd="1" destOrd="0" presId="urn:microsoft.com/office/officeart/2005/8/layout/vList6"/>
    <dgm:cxn modelId="{62337975-A25D-4474-BC68-746FEC2654BA}" type="presParOf" srcId="{443BD219-5822-4F6E-BB93-2494B0A240E4}" destId="{DD43BE56-0B31-438F-8ED8-57EB9DF47CCC}" srcOrd="1" destOrd="0" presId="urn:microsoft.com/office/officeart/2005/8/layout/vList6"/>
    <dgm:cxn modelId="{D33B97F6-A092-4618-B299-5D47820D94F3}" type="presParOf" srcId="{443BD219-5822-4F6E-BB93-2494B0A240E4}" destId="{16929669-93CC-47FB-AF21-63B338EF2FA6}" srcOrd="2" destOrd="0" presId="urn:microsoft.com/office/officeart/2005/8/layout/vList6"/>
    <dgm:cxn modelId="{239908CC-570C-44B0-A397-F9B42F1C5CB1}" type="presParOf" srcId="{16929669-93CC-47FB-AF21-63B338EF2FA6}" destId="{75707184-5CCD-4FAC-9D39-00D432E38109}" srcOrd="0" destOrd="0" presId="urn:microsoft.com/office/officeart/2005/8/layout/vList6"/>
    <dgm:cxn modelId="{D0503528-96E2-41C5-8316-18E57DA050CE}" type="presParOf" srcId="{16929669-93CC-47FB-AF21-63B338EF2FA6}" destId="{A7C31B69-8191-4786-9688-A878D9F4CB83}" srcOrd="1" destOrd="0" presId="urn:microsoft.com/office/officeart/2005/8/layout/vList6"/>
    <dgm:cxn modelId="{DFA1E694-D664-4FCF-841E-555170953542}" type="presParOf" srcId="{443BD219-5822-4F6E-BB93-2494B0A240E4}" destId="{3A0ED69D-CDE6-4B67-BA17-50D5FF258441}" srcOrd="3" destOrd="0" presId="urn:microsoft.com/office/officeart/2005/8/layout/vList6"/>
    <dgm:cxn modelId="{9FA5F439-DBD9-4058-90D7-B15FD9646EA4}" type="presParOf" srcId="{443BD219-5822-4F6E-BB93-2494B0A240E4}" destId="{3EDB0092-ED94-4735-A109-5F19FC7520E1}" srcOrd="4" destOrd="0" presId="urn:microsoft.com/office/officeart/2005/8/layout/vList6"/>
    <dgm:cxn modelId="{DD111C80-5E58-49E7-8B84-D78343EC7BAA}" type="presParOf" srcId="{3EDB0092-ED94-4735-A109-5F19FC7520E1}" destId="{9195388E-CF6C-46F0-B198-03F7674D4CAA}" srcOrd="0" destOrd="0" presId="urn:microsoft.com/office/officeart/2005/8/layout/vList6"/>
    <dgm:cxn modelId="{0148273F-4408-4188-AC13-CD758EDE7A8E}" type="presParOf" srcId="{3EDB0092-ED94-4735-A109-5F19FC7520E1}" destId="{69CC7D84-4185-4B15-B376-D138259969FB}" srcOrd="1" destOrd="0" presId="urn:microsoft.com/office/officeart/2005/8/layout/vList6"/>
    <dgm:cxn modelId="{40F14BF9-8E17-4A9F-8769-F20C88476A4B}" type="presParOf" srcId="{443BD219-5822-4F6E-BB93-2494B0A240E4}" destId="{22884943-CDB3-42A3-BAA6-0FBF93C98B89}" srcOrd="5" destOrd="0" presId="urn:microsoft.com/office/officeart/2005/8/layout/vList6"/>
    <dgm:cxn modelId="{F237183E-680E-4FEC-80C5-AF82787B2716}" type="presParOf" srcId="{443BD219-5822-4F6E-BB93-2494B0A240E4}" destId="{34305305-4F20-4E9D-98C6-071690FB252C}" srcOrd="6" destOrd="0" presId="urn:microsoft.com/office/officeart/2005/8/layout/vList6"/>
    <dgm:cxn modelId="{AB2DADA7-8B37-45CA-BF7F-3FC978B0ED0E}" type="presParOf" srcId="{34305305-4F20-4E9D-98C6-071690FB252C}" destId="{34C77B2E-2473-437D-B98D-0E113A77BD82}" srcOrd="0" destOrd="0" presId="urn:microsoft.com/office/officeart/2005/8/layout/vList6"/>
    <dgm:cxn modelId="{DA03205D-9884-4512-8F6B-0A5B5DACF5A5}" type="presParOf" srcId="{34305305-4F20-4E9D-98C6-071690FB252C}" destId="{26F41D9D-0A92-46F5-AF4C-44677C6899F0}" srcOrd="1" destOrd="0" presId="urn:microsoft.com/office/officeart/2005/8/layout/vList6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en-US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r>
            <a:rPr lang="en-US" dirty="0" smtClean="0"/>
            <a:t>Data Conflicts</a:t>
          </a:r>
          <a:endParaRPr lang="en-US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en-US"/>
        </a:p>
      </dgm:t>
    </dgm:pt>
    <dgm:pt modelId="{AC5265C1-0BAB-4984-A634-E4518A8EC253}">
      <dgm:prSet phldrT="[Text]"/>
      <dgm:spPr>
        <a:solidFill>
          <a:schemeClr val="accent3">
            <a:lumMod val="75000"/>
          </a:schemeClr>
        </a:solidFill>
      </dgm:spPr>
      <dgm:t>
        <a:bodyPr/>
        <a:lstStyle>
          <a:extLst/>
        </a:lstStyle>
        <a:p>
          <a:r>
            <a:rPr lang="en-US" dirty="0" smtClean="0"/>
            <a:t>Instance Heterogeneity	</a:t>
          </a:r>
          <a:endParaRPr lang="en-US" dirty="0"/>
        </a:p>
      </dgm:t>
    </dgm:pt>
    <dgm:pt modelId="{26A0947C-B518-417C-9D68-EC422DC1E3A5}" type="par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E68E8117-B3CB-464C-9711-4DBE8BF88216}" type="sibTrans" cxnId="{579A338B-B5D8-4240-8867-8564B0DC96F3}">
      <dgm:prSet/>
      <dgm:spPr/>
      <dgm:t>
        <a:bodyPr/>
        <a:lstStyle>
          <a:extLst/>
        </a:lstStyle>
        <a:p>
          <a:endParaRPr lang="en-US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r>
            <a:rPr lang="en-US" dirty="0" smtClean="0"/>
            <a:t>Structure Heterogeneity</a:t>
          </a:r>
          <a:endParaRPr lang="en-US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en-US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en-US"/>
        </a:p>
      </dgm:t>
    </dgm:pt>
    <dgm:pt modelId="{F4F466C7-208D-4B4A-A865-9D82D8E9F892}" type="pres">
      <dgm:prSet presAssocID="{787546C1-DD5C-4D6E-BFDD-D95A52E781AD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8BC4E78D-0D98-4ED2-B23A-71FEC19A6436}" type="pres">
      <dgm:prSet presAssocID="{787546C1-DD5C-4D6E-BFDD-D95A52E781AD}" presName="parentText" presStyleLbl="node1" presStyleIdx="0" presStyleCnt="3" custScaleX="115633" custLinFactNeighborX="9276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EBA8CF1F-3B4A-4B6A-8877-CB03CDDAB1E9}" type="pres">
      <dgm:prSet presAssocID="{787546C1-DD5C-4D6E-BFDD-D95A52E781AD}" presName="childText" presStyleLbl="alignAcc1" presStyleIdx="0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D4434ECF-2146-46AC-B62E-87AB389C995A}" type="pres">
      <dgm:prSet presAssocID="{AC5265C1-0BAB-4984-A634-E4518A8EC253}" presName="parentLin" presStyleCnt="0"/>
      <dgm:spPr/>
      <dgm:t>
        <a:bodyPr/>
        <a:lstStyle>
          <a:extLst/>
        </a:lstStyle>
        <a:p>
          <a:endParaRPr lang="en-US"/>
        </a:p>
      </dgm:t>
    </dgm:pt>
    <dgm:pt modelId="{06B5F591-72E0-4CFF-9799-36D4050BD51D}" type="pres">
      <dgm:prSet presAssocID="{AC5265C1-0BAB-4984-A634-E4518A8EC253}" presName="parentLeftMargin" presStyleLbl="node1" presStyleIdx="0" presStyleCnt="3"/>
      <dgm:spPr/>
      <dgm:t>
        <a:bodyPr/>
        <a:lstStyle>
          <a:extLst/>
        </a:lstStyle>
        <a:p>
          <a:endParaRPr lang="en-US"/>
        </a:p>
      </dgm:t>
    </dgm:pt>
    <dgm:pt modelId="{12E5634D-BCAA-48AB-BADB-754A15E9B7AC}" type="pres">
      <dgm:prSet presAssocID="{AC5265C1-0BAB-4984-A634-E4518A8EC253}" presName="parentText" presStyleLbl="node1" presStyleIdx="1" presStyleCnt="3" custScaleX="116958" custLinFactNeighborX="9276" custLinFactNeighborY="-2742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3DAA9763-50F6-4CC4-B6DA-0A4C45FFB361}" type="pres">
      <dgm:prSet presAssocID="{AC5265C1-0BAB-4984-A634-E4518A8EC253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51228DB3-E7D4-486B-A0C1-9A59D129891F}" type="pres">
      <dgm:prSet presAssocID="{AC5265C1-0BAB-4984-A634-E4518A8EC253}" presName="childText" presStyleLbl="alignAcc1" presStyleIdx="1" presStyleCnt="3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  <dgm:pt modelId="{ECC02425-44D1-4F4C-B5D6-13442CA71F2A}" type="pres">
      <dgm:prSet presAssocID="{E68E8117-B3CB-464C-9711-4DBE8BF88216}" presName="spaceBetweenRectangles" presStyleCnt="0"/>
      <dgm:spPr/>
      <dgm:t>
        <a:bodyPr/>
        <a:lstStyle>
          <a:extLst/>
        </a:lstStyle>
        <a:p>
          <a:endParaRPr lang="en-US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en-US"/>
        </a:p>
      </dgm:t>
    </dgm:pt>
    <dgm:pt modelId="{63AA2D3F-331D-492F-82D5-8A2B6C78BAAD}" type="pres">
      <dgm:prSet presAssocID="{F50BDB3E-817D-4A89-9D71-D9E0B029567B}" presName="parentLeftMargin" presStyleLbl="node1" presStyleIdx="1" presStyleCnt="3"/>
      <dgm:spPr/>
      <dgm:t>
        <a:bodyPr/>
        <a:lstStyle>
          <a:extLst/>
        </a:lstStyle>
        <a:p>
          <a:endParaRPr lang="en-US"/>
        </a:p>
      </dgm:t>
    </dgm:pt>
    <dgm:pt modelId="{2CFD44AC-C5B0-407B-B2EE-07415AFE4DC4}" type="pres">
      <dgm:prSet presAssocID="{F50BDB3E-817D-4A89-9D71-D9E0B029567B}" presName="parentText" presStyleLbl="node1" presStyleIdx="2" presStyleCnt="3" custScaleX="116959" custLinFactNeighborY="-4638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en-US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en-US"/>
        </a:p>
      </dgm:t>
    </dgm:pt>
    <dgm:pt modelId="{2DB5D132-AB90-49A4-A479-F0988A86E33E}" type="pres">
      <dgm:prSet presAssocID="{F50BDB3E-817D-4A89-9D71-D9E0B029567B}" presName="childText" presStyleLbl="alignAcc1" presStyleIdx="2" presStyleCnt="3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en-US"/>
        </a:p>
      </dgm:t>
    </dgm:pt>
  </dgm:ptLst>
  <dgm:cxnLst>
    <dgm:cxn modelId="{579A338B-B5D8-4240-8867-8564B0DC96F3}" srcId="{8554BDF9-8515-4677-9942-0171F000F8EB}" destId="{AC5265C1-0BAB-4984-A634-E4518A8EC253}" srcOrd="1" destOrd="0" parTransId="{26A0947C-B518-417C-9D68-EC422DC1E3A5}" sibTransId="{E68E8117-B3CB-464C-9711-4DBE8BF88216}"/>
    <dgm:cxn modelId="{E8EF61B1-515C-44F0-9393-3A960B69FA7A}" srcId="{8554BDF9-8515-4677-9942-0171F000F8EB}" destId="{F50BDB3E-817D-4A89-9D71-D9E0B029567B}" srcOrd="2" destOrd="0" parTransId="{DE0B39BA-A6F3-455E-8022-365CCF701DB7}" sibTransId="{25F4C625-3E51-442C-BBB8-3FA715271B27}"/>
    <dgm:cxn modelId="{B737583A-E329-4F40-B8F9-75342F6D5C59}" type="presOf" srcId="{AC5265C1-0BAB-4984-A634-E4518A8EC253}" destId="{12E5634D-BCAA-48AB-BADB-754A15E9B7AC}" srcOrd="1" destOrd="0" presId="urn:microsoft.com/office/officeart/2005/8/layout/list1#1"/>
    <dgm:cxn modelId="{C435EC28-2E0F-47B4-A4A8-136120DE6F25}" type="presOf" srcId="{787546C1-DD5C-4D6E-BFDD-D95A52E781AD}" destId="{8BC4E78D-0D98-4ED2-B23A-71FEC19A6436}" srcOrd="1" destOrd="0" presId="urn:microsoft.com/office/officeart/2005/8/layout/list1#1"/>
    <dgm:cxn modelId="{55044C31-7241-487D-9E0A-10A63F2230E4}" type="presOf" srcId="{AC5265C1-0BAB-4984-A634-E4518A8EC253}" destId="{06B5F591-72E0-4CFF-9799-36D4050BD51D}" srcOrd="0" destOrd="0" presId="urn:microsoft.com/office/officeart/2005/8/layout/list1#1"/>
    <dgm:cxn modelId="{13AEFF00-33CB-49C5-A00A-E0D7009C6EE2}" type="presOf" srcId="{8554BDF9-8515-4677-9942-0171F000F8EB}" destId="{9D58511D-D18C-46E6-ADFB-6CDE1389D37F}" srcOrd="0" destOrd="0" presId="urn:microsoft.com/office/officeart/2005/8/layout/list1#1"/>
    <dgm:cxn modelId="{BACE6FA6-1605-46BA-8349-56818422F01B}" type="presOf" srcId="{787546C1-DD5C-4D6E-BFDD-D95A52E781AD}" destId="{F4F466C7-208D-4B4A-A865-9D82D8E9F892}" srcOrd="0" destOrd="0" presId="urn:microsoft.com/office/officeart/2005/8/layout/list1#1"/>
    <dgm:cxn modelId="{08120975-384B-4155-9690-C3DB9C67F254}" type="presOf" srcId="{F50BDB3E-817D-4A89-9D71-D9E0B029567B}" destId="{2CFD44AC-C5B0-407B-B2EE-07415AFE4DC4}" srcOrd="1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FAF5232F-470E-473C-976A-9F7687C1AB19}" type="presOf" srcId="{F50BDB3E-817D-4A89-9D71-D9E0B029567B}" destId="{63AA2D3F-331D-492F-82D5-8A2B6C78BAAD}" srcOrd="0" destOrd="0" presId="urn:microsoft.com/office/officeart/2005/8/layout/list1#1"/>
    <dgm:cxn modelId="{7DA92231-A0F1-4787-9797-146EE635C2B8}" type="presParOf" srcId="{9D58511D-D18C-46E6-ADFB-6CDE1389D37F}" destId="{29EC7F92-6143-4EC7-AD17-ECAF75C06DC8}" srcOrd="0" destOrd="0" presId="urn:microsoft.com/office/officeart/2005/8/layout/list1#1"/>
    <dgm:cxn modelId="{C7795B32-CBED-4FA2-BBCE-6CE5EC32FB00}" type="presParOf" srcId="{29EC7F92-6143-4EC7-AD17-ECAF75C06DC8}" destId="{F4F466C7-208D-4B4A-A865-9D82D8E9F892}" srcOrd="0" destOrd="0" presId="urn:microsoft.com/office/officeart/2005/8/layout/list1#1"/>
    <dgm:cxn modelId="{F9564BCC-A050-4250-A962-532DB2DD4EC8}" type="presParOf" srcId="{29EC7F92-6143-4EC7-AD17-ECAF75C06DC8}" destId="{8BC4E78D-0D98-4ED2-B23A-71FEC19A6436}" srcOrd="1" destOrd="0" presId="urn:microsoft.com/office/officeart/2005/8/layout/list1#1"/>
    <dgm:cxn modelId="{3651FE47-46ED-43D6-A011-713EF985B304}" type="presParOf" srcId="{9D58511D-D18C-46E6-ADFB-6CDE1389D37F}" destId="{129CDA7D-4C80-4698-AFD0-7208B5D9749E}" srcOrd="1" destOrd="0" presId="urn:microsoft.com/office/officeart/2005/8/layout/list1#1"/>
    <dgm:cxn modelId="{5B5B055E-D186-4B8C-830D-69F012DAE568}" type="presParOf" srcId="{9D58511D-D18C-46E6-ADFB-6CDE1389D37F}" destId="{EBA8CF1F-3B4A-4B6A-8877-CB03CDDAB1E9}" srcOrd="2" destOrd="0" presId="urn:microsoft.com/office/officeart/2005/8/layout/list1#1"/>
    <dgm:cxn modelId="{C98B4A74-86F9-4A34-B5E6-3F71D3ADF668}" type="presParOf" srcId="{9D58511D-D18C-46E6-ADFB-6CDE1389D37F}" destId="{8BC0D01A-9D98-495C-93AA-A7D9631CDDAD}" srcOrd="3" destOrd="0" presId="urn:microsoft.com/office/officeart/2005/8/layout/list1#1"/>
    <dgm:cxn modelId="{49305623-80EB-4BF7-9B29-D87F08E5C675}" type="presParOf" srcId="{9D58511D-D18C-46E6-ADFB-6CDE1389D37F}" destId="{D4434ECF-2146-46AC-B62E-87AB389C995A}" srcOrd="4" destOrd="0" presId="urn:microsoft.com/office/officeart/2005/8/layout/list1#1"/>
    <dgm:cxn modelId="{09EA488A-2D80-4124-BC81-43C0CB3FE7AE}" type="presParOf" srcId="{D4434ECF-2146-46AC-B62E-87AB389C995A}" destId="{06B5F591-72E0-4CFF-9799-36D4050BD51D}" srcOrd="0" destOrd="0" presId="urn:microsoft.com/office/officeart/2005/8/layout/list1#1"/>
    <dgm:cxn modelId="{95840488-0C16-4E1D-9CB4-224AF606393D}" type="presParOf" srcId="{D4434ECF-2146-46AC-B62E-87AB389C995A}" destId="{12E5634D-BCAA-48AB-BADB-754A15E9B7AC}" srcOrd="1" destOrd="0" presId="urn:microsoft.com/office/officeart/2005/8/layout/list1#1"/>
    <dgm:cxn modelId="{0F400125-ADCD-4678-88F7-35B2346F4382}" type="presParOf" srcId="{9D58511D-D18C-46E6-ADFB-6CDE1389D37F}" destId="{3DAA9763-50F6-4CC4-B6DA-0A4C45FFB361}" srcOrd="5" destOrd="0" presId="urn:microsoft.com/office/officeart/2005/8/layout/list1#1"/>
    <dgm:cxn modelId="{D9634CD7-DD66-415B-B1CD-4927A70E1F21}" type="presParOf" srcId="{9D58511D-D18C-46E6-ADFB-6CDE1389D37F}" destId="{51228DB3-E7D4-486B-A0C1-9A59D129891F}" srcOrd="6" destOrd="0" presId="urn:microsoft.com/office/officeart/2005/8/layout/list1#1"/>
    <dgm:cxn modelId="{BFF63B6F-0555-404C-BABB-9547F9A5DBF1}" type="presParOf" srcId="{9D58511D-D18C-46E6-ADFB-6CDE1389D37F}" destId="{ECC02425-44D1-4F4C-B5D6-13442CA71F2A}" srcOrd="7" destOrd="0" presId="urn:microsoft.com/office/officeart/2005/8/layout/list1#1"/>
    <dgm:cxn modelId="{B75DE970-065C-42B9-B110-6AB066139D7D}" type="presParOf" srcId="{9D58511D-D18C-46E6-ADFB-6CDE1389D37F}" destId="{98CD7476-6A48-4BD0-A0B1-E79081300878}" srcOrd="8" destOrd="0" presId="urn:microsoft.com/office/officeart/2005/8/layout/list1#1"/>
    <dgm:cxn modelId="{166B07CC-350E-4348-92E8-07690F87C8A1}" type="presParOf" srcId="{98CD7476-6A48-4BD0-A0B1-E79081300878}" destId="{63AA2D3F-331D-492F-82D5-8A2B6C78BAAD}" srcOrd="0" destOrd="0" presId="urn:microsoft.com/office/officeart/2005/8/layout/list1#1"/>
    <dgm:cxn modelId="{5E123F19-9D5D-49AA-AEE6-600C26975095}" type="presParOf" srcId="{98CD7476-6A48-4BD0-A0B1-E79081300878}" destId="{2CFD44AC-C5B0-407B-B2EE-07415AFE4DC4}" srcOrd="1" destOrd="0" presId="urn:microsoft.com/office/officeart/2005/8/layout/list1#1"/>
    <dgm:cxn modelId="{04F29A6B-2C7D-4410-9008-18D867A22C7A}" type="presParOf" srcId="{9D58511D-D18C-46E6-ADFB-6CDE1389D37F}" destId="{E27A153A-8ADD-4646-B3A3-509A74CD0695}" srcOrd="9" destOrd="0" presId="urn:microsoft.com/office/officeart/2005/8/layout/list1#1"/>
    <dgm:cxn modelId="{0F20B90B-85A6-44C3-80C5-07A4BE46B92E}" type="presParOf" srcId="{9D58511D-D18C-46E6-ADFB-6CDE1389D37F}" destId="{2DB5D132-AB90-49A4-A479-F0988A86E33E}" srcOrd="10" destOrd="0" presId="urn:microsoft.com/office/officeart/2005/8/layout/list1#1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29BBF65-A38C-4D67-BF72-ABFAA066975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04DF10-7E7E-4C80-B5B5-2D29913515A6}">
      <dgm:prSet/>
      <dgm:spPr/>
      <dgm:t>
        <a:bodyPr/>
        <a:lstStyle/>
        <a:p>
          <a:pPr rtl="0"/>
          <a:r>
            <a:rPr lang="en-US" b="0" i="0" baseline="0" dirty="0" smtClean="0"/>
            <a:t>Discovery</a:t>
          </a:r>
          <a:endParaRPr lang="en-US" dirty="0"/>
        </a:p>
      </dgm:t>
    </dgm:pt>
    <dgm:pt modelId="{3314ACF8-A3FD-4C07-95E7-B9062D16211F}" type="parTrans" cxnId="{0360C1D8-300E-4113-BBFD-1958576324A8}">
      <dgm:prSet/>
      <dgm:spPr/>
      <dgm:t>
        <a:bodyPr/>
        <a:lstStyle/>
        <a:p>
          <a:endParaRPr lang="en-US"/>
        </a:p>
      </dgm:t>
    </dgm:pt>
    <dgm:pt modelId="{CFA938B9-1CF8-48BE-A558-762C9E3288E6}" type="sibTrans" cxnId="{0360C1D8-300E-4113-BBFD-1958576324A8}">
      <dgm:prSet/>
      <dgm:spPr/>
      <dgm:t>
        <a:bodyPr/>
        <a:lstStyle/>
        <a:p>
          <a:endParaRPr lang="en-US"/>
        </a:p>
      </dgm:t>
    </dgm:pt>
    <dgm:pt modelId="{5B01A44C-E83F-470A-B997-D6C29016502D}">
      <dgm:prSet custT="1"/>
      <dgm:spPr/>
      <dgm:t>
        <a:bodyPr/>
        <a:lstStyle/>
        <a:p>
          <a:pPr rtl="0"/>
          <a:r>
            <a:rPr lang="en-US" sz="1600" b="0" i="0" baseline="0" dirty="0" smtClean="0"/>
            <a:t>Discovery of copying for update history</a:t>
          </a:r>
          <a:endParaRPr lang="en-US" sz="1600" b="0" dirty="0"/>
        </a:p>
      </dgm:t>
    </dgm:pt>
    <dgm:pt modelId="{DB808247-C2B8-47E2-97FC-E365885FF4C6}" type="parTrans" cxnId="{1D287D6A-CA85-4D65-A6C1-FD94EBF34B21}">
      <dgm:prSet/>
      <dgm:spPr/>
      <dgm:t>
        <a:bodyPr/>
        <a:lstStyle/>
        <a:p>
          <a:endParaRPr lang="en-US"/>
        </a:p>
      </dgm:t>
    </dgm:pt>
    <dgm:pt modelId="{D35117FC-3186-4425-BC11-7AA7D05A13B0}" type="sibTrans" cxnId="{1D287D6A-CA85-4D65-A6C1-FD94EBF34B21}">
      <dgm:prSet/>
      <dgm:spPr/>
      <dgm:t>
        <a:bodyPr/>
        <a:lstStyle/>
        <a:p>
          <a:endParaRPr lang="en-US"/>
        </a:p>
      </dgm:t>
    </dgm:pt>
    <dgm:pt modelId="{BD37F398-B729-49B9-9D9B-174E33C3D9A4}">
      <dgm:prSet/>
      <dgm:spPr/>
      <dgm:t>
        <a:bodyPr/>
        <a:lstStyle/>
        <a:p>
          <a:pPr rtl="0"/>
          <a:r>
            <a:rPr lang="en-US" b="0" i="0" baseline="0" dirty="0" smtClean="0"/>
            <a:t>Applications</a:t>
          </a:r>
          <a:endParaRPr lang="en-US" b="0" i="0" baseline="0" dirty="0"/>
        </a:p>
      </dgm:t>
    </dgm:pt>
    <dgm:pt modelId="{55155DA6-0E27-4C98-814B-7881A255057D}" type="parTrans" cxnId="{0248E023-58E9-47FC-A36A-82E1FD301E8C}">
      <dgm:prSet/>
      <dgm:spPr/>
      <dgm:t>
        <a:bodyPr/>
        <a:lstStyle/>
        <a:p>
          <a:endParaRPr lang="en-US"/>
        </a:p>
      </dgm:t>
    </dgm:pt>
    <dgm:pt modelId="{A19BA890-DCF2-421C-AF22-A38408F7C63D}" type="sibTrans" cxnId="{0248E023-58E9-47FC-A36A-82E1FD301E8C}">
      <dgm:prSet/>
      <dgm:spPr/>
      <dgm:t>
        <a:bodyPr/>
        <a:lstStyle/>
        <a:p>
          <a:endParaRPr lang="en-US"/>
        </a:p>
      </dgm:t>
    </dgm:pt>
    <dgm:pt modelId="{4AD85926-7C13-4D5D-984E-9E79CFEA710D}">
      <dgm:prSet custT="1"/>
      <dgm:spPr/>
      <dgm:t>
        <a:bodyPr/>
        <a:lstStyle/>
        <a:p>
          <a:pPr rtl="0"/>
          <a:r>
            <a:rPr lang="en-US" sz="1600" b="0" i="0" baseline="0" dirty="0" smtClean="0"/>
            <a:t>Truth discovery</a:t>
          </a:r>
          <a:endParaRPr lang="en-US" sz="1600" b="0" i="0" baseline="0" dirty="0"/>
        </a:p>
      </dgm:t>
    </dgm:pt>
    <dgm:pt modelId="{A29F2954-EFC3-423A-9AE1-FDBF0AB4F3EA}" type="parTrans" cxnId="{6181FFDF-8A71-48BB-BC74-CFFEFAE4913C}">
      <dgm:prSet/>
      <dgm:spPr/>
      <dgm:t>
        <a:bodyPr/>
        <a:lstStyle/>
        <a:p>
          <a:endParaRPr lang="en-US"/>
        </a:p>
      </dgm:t>
    </dgm:pt>
    <dgm:pt modelId="{A02B485D-4229-4CB5-A2BD-D1DED26CEB61}" type="sibTrans" cxnId="{6181FFDF-8A71-48BB-BC74-CFFEFAE4913C}">
      <dgm:prSet/>
      <dgm:spPr/>
      <dgm:t>
        <a:bodyPr/>
        <a:lstStyle/>
        <a:p>
          <a:endParaRPr lang="en-US"/>
        </a:p>
      </dgm:t>
    </dgm:pt>
    <dgm:pt modelId="{3D7008DF-4799-453B-89DC-87F67908179D}">
      <dgm:prSet custT="1"/>
      <dgm:spPr/>
      <dgm:t>
        <a:bodyPr/>
        <a:lstStyle/>
        <a:p>
          <a:pPr rtl="0"/>
          <a:r>
            <a:rPr lang="en-US" sz="1600" b="0" i="0" baseline="0" dirty="0" smtClean="0"/>
            <a:t>Record linkage</a:t>
          </a:r>
          <a:endParaRPr lang="en-US" sz="1600" b="0" i="0" baseline="0" dirty="0"/>
        </a:p>
      </dgm:t>
    </dgm:pt>
    <dgm:pt modelId="{55528F21-6145-4A20-808E-C23C1A39CE9B}" type="parTrans" cxnId="{10C843D5-1123-459E-9349-36BDE9F57776}">
      <dgm:prSet/>
      <dgm:spPr/>
      <dgm:t>
        <a:bodyPr/>
        <a:lstStyle/>
        <a:p>
          <a:endParaRPr lang="en-US"/>
        </a:p>
      </dgm:t>
    </dgm:pt>
    <dgm:pt modelId="{2A84C587-F861-492E-AD1E-31B3A67B9CAF}" type="sibTrans" cxnId="{10C843D5-1123-459E-9349-36BDE9F57776}">
      <dgm:prSet/>
      <dgm:spPr/>
      <dgm:t>
        <a:bodyPr/>
        <a:lstStyle/>
        <a:p>
          <a:endParaRPr lang="en-US"/>
        </a:p>
      </dgm:t>
    </dgm:pt>
    <dgm:pt modelId="{F1E8654B-9268-468F-916C-62E00A9074EA}">
      <dgm:prSet custT="1"/>
      <dgm:spPr/>
      <dgm:t>
        <a:bodyPr/>
        <a:lstStyle/>
        <a:p>
          <a:pPr rtl="0"/>
          <a:r>
            <a:rPr lang="en-US" sz="1600" b="0" i="0" baseline="0" dirty="0" smtClean="0"/>
            <a:t>Source recommendation</a:t>
          </a:r>
          <a:endParaRPr lang="en-US" sz="1600" b="0" i="0" baseline="0" dirty="0"/>
        </a:p>
      </dgm:t>
    </dgm:pt>
    <dgm:pt modelId="{A547EDD3-4158-4190-8EDE-8A64EC4C0B11}" type="parTrans" cxnId="{2AB41C26-2986-4DD4-9A21-9B07E6EFC4EF}">
      <dgm:prSet/>
      <dgm:spPr/>
      <dgm:t>
        <a:bodyPr/>
        <a:lstStyle/>
        <a:p>
          <a:endParaRPr lang="en-US"/>
        </a:p>
      </dgm:t>
    </dgm:pt>
    <dgm:pt modelId="{0276EACE-662C-4751-AAAC-3BB867D7F806}" type="sibTrans" cxnId="{2AB41C26-2986-4DD4-9A21-9B07E6EFC4EF}">
      <dgm:prSet/>
      <dgm:spPr/>
      <dgm:t>
        <a:bodyPr/>
        <a:lstStyle/>
        <a:p>
          <a:endParaRPr lang="en-US"/>
        </a:p>
      </dgm:t>
    </dgm:pt>
    <dgm:pt modelId="{416C991B-2C5A-427D-A83F-89D716188EBF}">
      <dgm:prSet custT="1"/>
      <dgm:spPr/>
      <dgm:t>
        <a:bodyPr/>
        <a:lstStyle/>
        <a:p>
          <a:pPr rtl="0"/>
          <a:r>
            <a:rPr lang="en-US" sz="1600" b="0" i="0" baseline="0" dirty="0" smtClean="0"/>
            <a:t>…</a:t>
          </a:r>
          <a:endParaRPr lang="en-US" sz="1600" b="0" i="0" baseline="0" dirty="0"/>
        </a:p>
      </dgm:t>
    </dgm:pt>
    <dgm:pt modelId="{E30483FE-BA3A-43BF-8BFD-01AD33D1E57C}" type="parTrans" cxnId="{E3934D94-2D83-4638-880A-156F2D93923E}">
      <dgm:prSet/>
      <dgm:spPr/>
      <dgm:t>
        <a:bodyPr/>
        <a:lstStyle/>
        <a:p>
          <a:endParaRPr lang="en-US"/>
        </a:p>
      </dgm:t>
    </dgm:pt>
    <dgm:pt modelId="{6960F27F-7BC3-46A3-8233-DE42D3DF2C3B}" type="sibTrans" cxnId="{E3934D94-2D83-4638-880A-156F2D93923E}">
      <dgm:prSet/>
      <dgm:spPr/>
      <dgm:t>
        <a:bodyPr/>
        <a:lstStyle/>
        <a:p>
          <a:endParaRPr lang="en-US"/>
        </a:p>
      </dgm:t>
    </dgm:pt>
    <dgm:pt modelId="{5C0A8ABB-890F-44E2-A92D-21B67FDFC8D6}">
      <dgm:prSet custT="1"/>
      <dgm:spPr/>
      <dgm:t>
        <a:bodyPr/>
        <a:lstStyle/>
        <a:p>
          <a:pPr rtl="0"/>
          <a:r>
            <a:rPr lang="en-US" sz="1600" dirty="0" smtClean="0"/>
            <a:t>Discovery of opinion influence in reviews</a:t>
          </a:r>
          <a:endParaRPr lang="en-US" sz="1600" dirty="0"/>
        </a:p>
      </dgm:t>
    </dgm:pt>
    <dgm:pt modelId="{4AE8D4A8-EC60-484A-A8FA-810E85AD8F07}" type="parTrans" cxnId="{C7A757E1-C2D9-4864-BC76-0E4DE4040556}">
      <dgm:prSet/>
      <dgm:spPr/>
      <dgm:t>
        <a:bodyPr/>
        <a:lstStyle/>
        <a:p>
          <a:endParaRPr lang="en-US"/>
        </a:p>
      </dgm:t>
    </dgm:pt>
    <dgm:pt modelId="{8D414579-B374-4DA1-A3DB-97BDEB49D407}" type="sibTrans" cxnId="{C7A757E1-C2D9-4864-BC76-0E4DE4040556}">
      <dgm:prSet/>
      <dgm:spPr/>
      <dgm:t>
        <a:bodyPr/>
        <a:lstStyle/>
        <a:p>
          <a:endParaRPr lang="en-US"/>
        </a:p>
      </dgm:t>
    </dgm:pt>
    <dgm:pt modelId="{220F8611-04F4-4091-B172-D781158139AC}">
      <dgm:prSet custT="1"/>
      <dgm:spPr/>
      <dgm:t>
        <a:bodyPr/>
        <a:lstStyle/>
        <a:p>
          <a:pPr rtl="0"/>
          <a:r>
            <a:rPr lang="en-US" sz="1600" b="0" i="0" baseline="0" dirty="0" smtClean="0"/>
            <a:t>Discovery of copying for snapshots of data</a:t>
          </a:r>
          <a:endParaRPr lang="en-US" sz="1600" b="0" dirty="0"/>
        </a:p>
      </dgm:t>
    </dgm:pt>
    <dgm:pt modelId="{DE7FCA8A-1B7D-45D2-98A5-4BE4A28F2961}" type="sibTrans" cxnId="{C774C27E-11E2-4C08-A829-BA9F3BD318B7}">
      <dgm:prSet/>
      <dgm:spPr/>
      <dgm:t>
        <a:bodyPr/>
        <a:lstStyle/>
        <a:p>
          <a:endParaRPr lang="en-US"/>
        </a:p>
      </dgm:t>
    </dgm:pt>
    <dgm:pt modelId="{347A33E7-EF73-42B2-9843-AD890A93B338}" type="parTrans" cxnId="{C774C27E-11E2-4C08-A829-BA9F3BD318B7}">
      <dgm:prSet/>
      <dgm:spPr/>
      <dgm:t>
        <a:bodyPr/>
        <a:lstStyle/>
        <a:p>
          <a:endParaRPr lang="en-US"/>
        </a:p>
      </dgm:t>
    </dgm:pt>
    <dgm:pt modelId="{53AA58B3-5B7F-46CF-AFE4-A1B0FB58B5E4}">
      <dgm:prSet custT="1"/>
      <dgm:spPr/>
      <dgm:t>
        <a:bodyPr/>
        <a:lstStyle/>
        <a:p>
          <a:pPr rtl="0"/>
          <a:r>
            <a:rPr lang="en-US" sz="1600" b="0" i="0" baseline="0" dirty="0" smtClean="0"/>
            <a:t>Query optimization</a:t>
          </a:r>
          <a:endParaRPr lang="en-US" sz="1600" b="0" i="0" baseline="0" dirty="0"/>
        </a:p>
      </dgm:t>
    </dgm:pt>
    <dgm:pt modelId="{FEEB84B6-2933-4B92-AAF8-C7D2521B4C46}" type="parTrans" cxnId="{CCD3B296-A746-409B-8ABB-41F7C3B7746A}">
      <dgm:prSet/>
      <dgm:spPr/>
      <dgm:t>
        <a:bodyPr/>
        <a:lstStyle/>
        <a:p>
          <a:endParaRPr lang="en-US"/>
        </a:p>
      </dgm:t>
    </dgm:pt>
    <dgm:pt modelId="{1D888AAB-079B-46B9-9872-6C654A02730E}" type="sibTrans" cxnId="{CCD3B296-A746-409B-8ABB-41F7C3B7746A}">
      <dgm:prSet/>
      <dgm:spPr/>
      <dgm:t>
        <a:bodyPr/>
        <a:lstStyle/>
        <a:p>
          <a:endParaRPr lang="en-US"/>
        </a:p>
      </dgm:t>
    </dgm:pt>
    <dgm:pt modelId="{FE14386A-DE3A-4879-8E78-A62D18B2840C}">
      <dgm:prSet custT="1"/>
      <dgm:spPr/>
      <dgm:t>
        <a:bodyPr/>
        <a:lstStyle/>
        <a:p>
          <a:pPr rtl="0"/>
          <a:r>
            <a:rPr lang="en-US" sz="1600" dirty="0" smtClean="0"/>
            <a:t>…</a:t>
          </a:r>
          <a:endParaRPr lang="en-US" sz="1600" dirty="0"/>
        </a:p>
      </dgm:t>
    </dgm:pt>
    <dgm:pt modelId="{7F4FABE8-ABAE-4912-BD6A-83F2BB096B80}" type="sibTrans" cxnId="{A2D0045B-20D4-43CC-85E2-AC7C604036A5}">
      <dgm:prSet/>
      <dgm:spPr/>
      <dgm:t>
        <a:bodyPr/>
        <a:lstStyle/>
        <a:p>
          <a:endParaRPr lang="en-US"/>
        </a:p>
      </dgm:t>
    </dgm:pt>
    <dgm:pt modelId="{CC31E532-8E76-490F-A48F-52FEB33FF37D}" type="parTrans" cxnId="{A2D0045B-20D4-43CC-85E2-AC7C604036A5}">
      <dgm:prSet/>
      <dgm:spPr/>
      <dgm:t>
        <a:bodyPr/>
        <a:lstStyle/>
        <a:p>
          <a:endParaRPr lang="en-US"/>
        </a:p>
      </dgm:t>
    </dgm:pt>
    <dgm:pt modelId="{3C091464-50CD-4E12-AA1C-0AAB2634D344}" type="pres">
      <dgm:prSet presAssocID="{F29BBF65-A38C-4D67-BF72-ABFAA066975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CA36D0-C45F-4F6B-B275-A1E2E2CB4702}" type="pres">
      <dgm:prSet presAssocID="{1B04DF10-7E7E-4C80-B5B5-2D29913515A6}" presName="composite" presStyleCnt="0"/>
      <dgm:spPr/>
    </dgm:pt>
    <dgm:pt modelId="{839F00C0-92E5-49DF-AECB-5C86D1A87944}" type="pres">
      <dgm:prSet presAssocID="{1B04DF10-7E7E-4C80-B5B5-2D29913515A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EFF83B-EFF1-4FD5-92DF-E77767089411}" type="pres">
      <dgm:prSet presAssocID="{1B04DF10-7E7E-4C80-B5B5-2D29913515A6}" presName="descendantText" presStyleLbl="alignAcc1" presStyleIdx="0" presStyleCnt="2" custScaleY="1240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B85EC-EB02-4CC0-91D5-64E556F627F6}" type="pres">
      <dgm:prSet presAssocID="{CFA938B9-1CF8-48BE-A558-762C9E3288E6}" presName="sp" presStyleCnt="0"/>
      <dgm:spPr/>
    </dgm:pt>
    <dgm:pt modelId="{8FB26A73-23AE-434D-A13B-99211C6A5296}" type="pres">
      <dgm:prSet presAssocID="{BD37F398-B729-49B9-9D9B-174E33C3D9A4}" presName="composite" presStyleCnt="0"/>
      <dgm:spPr/>
    </dgm:pt>
    <dgm:pt modelId="{2F9C84F3-E17E-4C5A-B5D2-08A3C94980DF}" type="pres">
      <dgm:prSet presAssocID="{BD37F398-B729-49B9-9D9B-174E33C3D9A4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B2E491-B812-4BF4-BAC6-9E80AFBA5792}" type="pres">
      <dgm:prSet presAssocID="{BD37F398-B729-49B9-9D9B-174E33C3D9A4}" presName="descendantText" presStyleLbl="alignAcc1" presStyleIdx="1" presStyleCnt="2" custScaleY="1234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38E2F8-1599-4A88-9F20-8BC3D967A812}" type="presOf" srcId="{5C0A8ABB-890F-44E2-A92D-21B67FDFC8D6}" destId="{81EFF83B-EFF1-4FD5-92DF-E77767089411}" srcOrd="0" destOrd="2" presId="urn:microsoft.com/office/officeart/2005/8/layout/chevron2"/>
    <dgm:cxn modelId="{6181FFDF-8A71-48BB-BC74-CFFEFAE4913C}" srcId="{BD37F398-B729-49B9-9D9B-174E33C3D9A4}" destId="{4AD85926-7C13-4D5D-984E-9E79CFEA710D}" srcOrd="0" destOrd="0" parTransId="{A29F2954-EFC3-423A-9AE1-FDBF0AB4F3EA}" sibTransId="{A02B485D-4229-4CB5-A2BD-D1DED26CEB61}"/>
    <dgm:cxn modelId="{C4A03A34-CDBF-4C34-B815-9997522D83C7}" type="presOf" srcId="{4AD85926-7C13-4D5D-984E-9E79CFEA710D}" destId="{B6B2E491-B812-4BF4-BAC6-9E80AFBA5792}" srcOrd="0" destOrd="0" presId="urn:microsoft.com/office/officeart/2005/8/layout/chevron2"/>
    <dgm:cxn modelId="{2AB41C26-2986-4DD4-9A21-9B07E6EFC4EF}" srcId="{BD37F398-B729-49B9-9D9B-174E33C3D9A4}" destId="{F1E8654B-9268-468F-916C-62E00A9074EA}" srcOrd="3" destOrd="0" parTransId="{A547EDD3-4158-4190-8EDE-8A64EC4C0B11}" sibTransId="{0276EACE-662C-4751-AAAC-3BB867D7F806}"/>
    <dgm:cxn modelId="{8FEFEF07-ACE0-4EB5-9419-A6277B15426D}" type="presOf" srcId="{53AA58B3-5B7F-46CF-AFE4-A1B0FB58B5E4}" destId="{B6B2E491-B812-4BF4-BAC6-9E80AFBA5792}" srcOrd="0" destOrd="2" presId="urn:microsoft.com/office/officeart/2005/8/layout/chevron2"/>
    <dgm:cxn modelId="{055B5F58-4A09-40A5-B013-9C728A87EA11}" type="presOf" srcId="{1B04DF10-7E7E-4C80-B5B5-2D29913515A6}" destId="{839F00C0-92E5-49DF-AECB-5C86D1A87944}" srcOrd="0" destOrd="0" presId="urn:microsoft.com/office/officeart/2005/8/layout/chevron2"/>
    <dgm:cxn modelId="{CCD3B296-A746-409B-8ABB-41F7C3B7746A}" srcId="{BD37F398-B729-49B9-9D9B-174E33C3D9A4}" destId="{53AA58B3-5B7F-46CF-AFE4-A1B0FB58B5E4}" srcOrd="2" destOrd="0" parTransId="{FEEB84B6-2933-4B92-AAF8-C7D2521B4C46}" sibTransId="{1D888AAB-079B-46B9-9872-6C654A02730E}"/>
    <dgm:cxn modelId="{9725F632-3A7C-4B8F-A440-0772E4BA4A76}" type="presOf" srcId="{F1E8654B-9268-468F-916C-62E00A9074EA}" destId="{B6B2E491-B812-4BF4-BAC6-9E80AFBA5792}" srcOrd="0" destOrd="3" presId="urn:microsoft.com/office/officeart/2005/8/layout/chevron2"/>
    <dgm:cxn modelId="{A852C70C-B2CF-435E-90B5-386EA4013355}" type="presOf" srcId="{3D7008DF-4799-453B-89DC-87F67908179D}" destId="{B6B2E491-B812-4BF4-BAC6-9E80AFBA5792}" srcOrd="0" destOrd="1" presId="urn:microsoft.com/office/officeart/2005/8/layout/chevron2"/>
    <dgm:cxn modelId="{67B11ED4-C9D1-452E-ABF7-57B564273ED7}" type="presOf" srcId="{220F8611-04F4-4091-B172-D781158139AC}" destId="{81EFF83B-EFF1-4FD5-92DF-E77767089411}" srcOrd="0" destOrd="0" presId="urn:microsoft.com/office/officeart/2005/8/layout/chevron2"/>
    <dgm:cxn modelId="{B387F72A-09A8-4385-B46D-431A5AA4D949}" type="presOf" srcId="{416C991B-2C5A-427D-A83F-89D716188EBF}" destId="{B6B2E491-B812-4BF4-BAC6-9E80AFBA5792}" srcOrd="0" destOrd="4" presId="urn:microsoft.com/office/officeart/2005/8/layout/chevron2"/>
    <dgm:cxn modelId="{E3934D94-2D83-4638-880A-156F2D93923E}" srcId="{BD37F398-B729-49B9-9D9B-174E33C3D9A4}" destId="{416C991B-2C5A-427D-A83F-89D716188EBF}" srcOrd="4" destOrd="0" parTransId="{E30483FE-BA3A-43BF-8BFD-01AD33D1E57C}" sibTransId="{6960F27F-7BC3-46A3-8233-DE42D3DF2C3B}"/>
    <dgm:cxn modelId="{10C843D5-1123-459E-9349-36BDE9F57776}" srcId="{BD37F398-B729-49B9-9D9B-174E33C3D9A4}" destId="{3D7008DF-4799-453B-89DC-87F67908179D}" srcOrd="1" destOrd="0" parTransId="{55528F21-6145-4A20-808E-C23C1A39CE9B}" sibTransId="{2A84C587-F861-492E-AD1E-31B3A67B9CAF}"/>
    <dgm:cxn modelId="{EA32C4BC-A605-414D-8223-18F0661BC69A}" type="presOf" srcId="{5B01A44C-E83F-470A-B997-D6C29016502D}" destId="{81EFF83B-EFF1-4FD5-92DF-E77767089411}" srcOrd="0" destOrd="1" presId="urn:microsoft.com/office/officeart/2005/8/layout/chevron2"/>
    <dgm:cxn modelId="{6217C9D9-6EE0-430D-8185-CB8449D1D918}" type="presOf" srcId="{FE14386A-DE3A-4879-8E78-A62D18B2840C}" destId="{81EFF83B-EFF1-4FD5-92DF-E77767089411}" srcOrd="0" destOrd="3" presId="urn:microsoft.com/office/officeart/2005/8/layout/chevron2"/>
    <dgm:cxn modelId="{0360C1D8-300E-4113-BBFD-1958576324A8}" srcId="{F29BBF65-A38C-4D67-BF72-ABFAA066975B}" destId="{1B04DF10-7E7E-4C80-B5B5-2D29913515A6}" srcOrd="0" destOrd="0" parTransId="{3314ACF8-A3FD-4C07-95E7-B9062D16211F}" sibTransId="{CFA938B9-1CF8-48BE-A558-762C9E3288E6}"/>
    <dgm:cxn modelId="{C7A757E1-C2D9-4864-BC76-0E4DE4040556}" srcId="{1B04DF10-7E7E-4C80-B5B5-2D29913515A6}" destId="{5C0A8ABB-890F-44E2-A92D-21B67FDFC8D6}" srcOrd="2" destOrd="0" parTransId="{4AE8D4A8-EC60-484A-A8FA-810E85AD8F07}" sibTransId="{8D414579-B374-4DA1-A3DB-97BDEB49D407}"/>
    <dgm:cxn modelId="{A2D0045B-20D4-43CC-85E2-AC7C604036A5}" srcId="{1B04DF10-7E7E-4C80-B5B5-2D29913515A6}" destId="{FE14386A-DE3A-4879-8E78-A62D18B2840C}" srcOrd="3" destOrd="0" parTransId="{CC31E532-8E76-490F-A48F-52FEB33FF37D}" sibTransId="{7F4FABE8-ABAE-4912-BD6A-83F2BB096B80}"/>
    <dgm:cxn modelId="{8931F270-FC5B-4687-8658-86C43C2CE6F8}" type="presOf" srcId="{F29BBF65-A38C-4D67-BF72-ABFAA066975B}" destId="{3C091464-50CD-4E12-AA1C-0AAB2634D344}" srcOrd="0" destOrd="0" presId="urn:microsoft.com/office/officeart/2005/8/layout/chevron2"/>
    <dgm:cxn modelId="{C095A814-E21D-454B-A9B0-6A3E728513D6}" type="presOf" srcId="{BD37F398-B729-49B9-9D9B-174E33C3D9A4}" destId="{2F9C84F3-E17E-4C5A-B5D2-08A3C94980DF}" srcOrd="0" destOrd="0" presId="urn:microsoft.com/office/officeart/2005/8/layout/chevron2"/>
    <dgm:cxn modelId="{0248E023-58E9-47FC-A36A-82E1FD301E8C}" srcId="{F29BBF65-A38C-4D67-BF72-ABFAA066975B}" destId="{BD37F398-B729-49B9-9D9B-174E33C3D9A4}" srcOrd="1" destOrd="0" parTransId="{55155DA6-0E27-4C98-814B-7881A255057D}" sibTransId="{A19BA890-DCF2-421C-AF22-A38408F7C63D}"/>
    <dgm:cxn modelId="{1D287D6A-CA85-4D65-A6C1-FD94EBF34B21}" srcId="{1B04DF10-7E7E-4C80-B5B5-2D29913515A6}" destId="{5B01A44C-E83F-470A-B997-D6C29016502D}" srcOrd="1" destOrd="0" parTransId="{DB808247-C2B8-47E2-97FC-E365885FF4C6}" sibTransId="{D35117FC-3186-4425-BC11-7AA7D05A13B0}"/>
    <dgm:cxn modelId="{C774C27E-11E2-4C08-A829-BA9F3BD318B7}" srcId="{1B04DF10-7E7E-4C80-B5B5-2D29913515A6}" destId="{220F8611-04F4-4091-B172-D781158139AC}" srcOrd="0" destOrd="0" parTransId="{347A33E7-EF73-42B2-9843-AD890A93B338}" sibTransId="{DE7FCA8A-1B7D-45D2-98A5-4BE4A28F2961}"/>
    <dgm:cxn modelId="{9A9264F0-1071-491D-8527-DAA4CC123930}" type="presParOf" srcId="{3C091464-50CD-4E12-AA1C-0AAB2634D344}" destId="{4BCA36D0-C45F-4F6B-B275-A1E2E2CB4702}" srcOrd="0" destOrd="0" presId="urn:microsoft.com/office/officeart/2005/8/layout/chevron2"/>
    <dgm:cxn modelId="{EEA2FF9A-B82E-496F-9D32-E15E4EB2E081}" type="presParOf" srcId="{4BCA36D0-C45F-4F6B-B275-A1E2E2CB4702}" destId="{839F00C0-92E5-49DF-AECB-5C86D1A87944}" srcOrd="0" destOrd="0" presId="urn:microsoft.com/office/officeart/2005/8/layout/chevron2"/>
    <dgm:cxn modelId="{8C2D822C-582B-4174-8076-5A2D0733878D}" type="presParOf" srcId="{4BCA36D0-C45F-4F6B-B275-A1E2E2CB4702}" destId="{81EFF83B-EFF1-4FD5-92DF-E77767089411}" srcOrd="1" destOrd="0" presId="urn:microsoft.com/office/officeart/2005/8/layout/chevron2"/>
    <dgm:cxn modelId="{ABD3604F-0F8D-4EA1-ACEF-91BA3E616659}" type="presParOf" srcId="{3C091464-50CD-4E12-AA1C-0AAB2634D344}" destId="{F8AB85EC-EB02-4CC0-91D5-64E556F627F6}" srcOrd="1" destOrd="0" presId="urn:microsoft.com/office/officeart/2005/8/layout/chevron2"/>
    <dgm:cxn modelId="{64CE88EF-6C82-48D9-BB29-8E7CE210143A}" type="presParOf" srcId="{3C091464-50CD-4E12-AA1C-0AAB2634D344}" destId="{8FB26A73-23AE-434D-A13B-99211C6A5296}" srcOrd="2" destOrd="0" presId="urn:microsoft.com/office/officeart/2005/8/layout/chevron2"/>
    <dgm:cxn modelId="{791C60AC-39E1-4AAF-B4FA-40A2A5063426}" type="presParOf" srcId="{8FB26A73-23AE-434D-A13B-99211C6A5296}" destId="{2F9C84F3-E17E-4C5A-B5D2-08A3C94980DF}" srcOrd="0" destOrd="0" presId="urn:microsoft.com/office/officeart/2005/8/layout/chevron2"/>
    <dgm:cxn modelId="{5047E61A-A7D2-447B-A5A9-3C0071D55030}" type="presParOf" srcId="{8FB26A73-23AE-434D-A13B-99211C6A5296}" destId="{B6B2E491-B812-4BF4-BAC6-9E80AFBA5792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DC743-F07A-4BC8-8070-F91C49585C5C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8B5F4-057F-4D61-B6C9-6311E763D1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C238408C-6839-46EE-8131-EDA75C487F2E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87D77045-401A-4D5E-BFE3-54C21A8A66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>
              <a:defRPr sz="38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>
              <a:buNone/>
              <a:defRPr lang="en-US" sz="4000" b="1" cap="all" dirty="0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>
              <a:buNone/>
              <a:defRPr sz="20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>
              <a:buFontTx/>
              <a:buNone/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>
              <a:buNone/>
              <a:defRPr sz="3200"/>
            </a:lvl1pPr>
            <a:extLst/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 lang="en-US" smtClean="0"/>
              <a:pPr/>
              <a:t>2/1/2009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lang="en-US" smtClean="0">
                <a:solidFill>
                  <a:schemeClr val="tx2"/>
                </a:solidFill>
              </a:rPr>
              <a:pPr/>
              <a:t>2/1/2009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>
              <a:defRPr sz="11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>
              <a:defRPr sz="1200">
                <a:solidFill>
                  <a:schemeClr val="tx2"/>
                </a:solidFill>
              </a:defRPr>
            </a:lvl1pPr>
            <a:extLst/>
          </a:lstStyle>
          <a:p>
            <a:pPr algn="l"/>
            <a:fld id="{72AC53DF-4216-466D-99A7-94400E6C2A25}" type="slidenum">
              <a:rPr lang="en-US" sz="1200" smtClean="0">
                <a:solidFill>
                  <a:schemeClr val="tx2"/>
                </a:solidFill>
              </a:rPr>
              <a:pPr algn="l"/>
              <a:t>‹#›</a:t>
            </a:fld>
            <a:endParaRPr lang="en-US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SzPct val="95000"/>
        <a:buFont typeface="Wingdings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openxmlformats.org/officeDocument/2006/relationships/diagramData" Target="../diagrams/data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diagramColors" Target="../diagrams/colors7.xml"/><Relationship Id="rId4" Type="http://schemas.openxmlformats.org/officeDocument/2006/relationships/diagramLayout" Target="../diagrams/layout6.xml"/><Relationship Id="rId9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diagramData" Target="../diagrams/data8.xml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3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4.xm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914400" y="3352801"/>
            <a:ext cx="7772400" cy="1447800"/>
          </a:xfrm>
        </p:spPr>
        <p:txBody>
          <a:bodyPr/>
          <a:lstStyle>
            <a:extLst/>
          </a:lstStyle>
          <a:p>
            <a:r>
              <a:rPr smtClean="0"/>
              <a:t>Discovery and Application of Source Dependence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914400" y="5029200"/>
            <a:ext cx="7772400" cy="1676400"/>
          </a:xfrm>
        </p:spPr>
        <p:txBody>
          <a:bodyPr>
            <a:normAutofit/>
          </a:bodyPr>
          <a:lstStyle>
            <a:extLst/>
          </a:lstStyle>
          <a:p>
            <a:r>
              <a:rPr lang="en-US" sz="2400" dirty="0" smtClean="0"/>
              <a:t>Laure </a:t>
            </a:r>
            <a:r>
              <a:rPr lang="en-US" sz="2400" dirty="0" err="1" smtClean="0"/>
              <a:t>Berti</a:t>
            </a:r>
            <a:r>
              <a:rPr lang="en-US" sz="2400" dirty="0" smtClean="0"/>
              <a:t>  (</a:t>
            </a:r>
            <a:r>
              <a:rPr lang="en-US" sz="2400" dirty="0" err="1" smtClean="0"/>
              <a:t>Universite</a:t>
            </a:r>
            <a:r>
              <a:rPr lang="en-US" sz="2400" dirty="0" smtClean="0"/>
              <a:t> de Rennes 1), Anish Das </a:t>
            </a:r>
            <a:r>
              <a:rPr lang="en-US" sz="2400" dirty="0" err="1" smtClean="0"/>
              <a:t>Sarma</a:t>
            </a:r>
            <a:r>
              <a:rPr lang="en-US" sz="2400" dirty="0" smtClean="0"/>
              <a:t> (Stanford), </a:t>
            </a:r>
            <a:r>
              <a:rPr lang="en-US" sz="2400" b="1" dirty="0" smtClean="0">
                <a:solidFill>
                  <a:schemeClr val="tx1"/>
                </a:solidFill>
              </a:rPr>
              <a:t>Xin Luna Dong (AT&amp;T), </a:t>
            </a:r>
            <a:r>
              <a:rPr lang="en-US" sz="2400" dirty="0" err="1" smtClean="0"/>
              <a:t>Amelie</a:t>
            </a:r>
            <a:r>
              <a:rPr lang="en-US" sz="2400" dirty="0" smtClean="0"/>
              <a:t> Marian (Rutgers) , Divesh </a:t>
            </a:r>
            <a:r>
              <a:rPr lang="en-US" sz="2400" dirty="0" err="1" smtClean="0"/>
              <a:t>Srivastava</a:t>
            </a:r>
            <a:r>
              <a:rPr lang="en-US" sz="2400" dirty="0" smtClean="0"/>
              <a:t> (AT&amp;T)</a:t>
            </a:r>
          </a:p>
        </p:txBody>
      </p:sp>
      <p:pic>
        <p:nvPicPr>
          <p:cNvPr id="17410" name="Picture 2" descr="Ocean Curre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466724"/>
            <a:ext cx="3810000" cy="2809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Identifying Dependence bet.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Intuition I: decide dependence (w/o direction)</a:t>
            </a:r>
          </a:p>
          <a:p>
            <a:pPr lvl="1">
              <a:buNone/>
            </a:pPr>
            <a:r>
              <a:rPr lang="en-US" altLang="zh-CN" sz="2800" dirty="0" smtClean="0">
                <a:ea typeface="SimSun" pitchFamily="2" charset="-122"/>
              </a:rPr>
              <a:t>Let D1, D2 be data from two sources. D1 and D2 are dependent if </a:t>
            </a:r>
          </a:p>
          <a:p>
            <a:pPr lvl="1" algn="ctr">
              <a:buNone/>
            </a:pP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</a:rPr>
              <a:t>Pr(D1, D2) &lt;&gt; Pr(D1) * Pr(D2).</a:t>
            </a:r>
          </a:p>
          <a:p>
            <a:pPr lvl="1">
              <a:buFont typeface="Wingdings" pitchFamily="2" charset="2"/>
              <a:buChar char="q"/>
            </a:pPr>
            <a:endParaRPr lang="en-US" sz="4000" dirty="0" smtClean="0"/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2057400"/>
            <a:ext cx="8001000" cy="4648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Dependence?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1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John Adams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Thomas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James Madison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H.W.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William J.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Barack Obama </a:t>
            </a:r>
          </a:p>
        </p:txBody>
      </p:sp>
      <p:sp>
        <p:nvSpPr>
          <p:cNvPr id="10" name="Rectangle 2"/>
          <p:cNvSpPr>
            <a:spLocks noGrp="1"/>
          </p:cNvSpPr>
          <p:nvPr>
            <p:ph sz="half" idx="1"/>
          </p:nvPr>
        </p:nvSpPr>
        <p:spPr>
          <a:xfrm>
            <a:off x="4800600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2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John Adams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Thomas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James Madison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H.W.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William J.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Barack Obama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Are Source 1 and Source 2 dependent?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98402" y="1254518"/>
            <a:ext cx="18053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Not necessarily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 Box 76"/>
          <p:cNvSpPr txBox="1">
            <a:spLocks noChangeArrowheads="1"/>
          </p:cNvSpPr>
          <p:nvPr/>
        </p:nvSpPr>
        <p:spPr bwMode="auto">
          <a:xfrm>
            <a:off x="84582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1" name="Text Box 76"/>
          <p:cNvSpPr txBox="1">
            <a:spLocks noChangeArrowheads="1"/>
          </p:cNvSpPr>
          <p:nvPr/>
        </p:nvSpPr>
        <p:spPr bwMode="auto">
          <a:xfrm>
            <a:off x="8458200" y="24987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2" name="Text Box 76"/>
          <p:cNvSpPr txBox="1">
            <a:spLocks noChangeArrowheads="1"/>
          </p:cNvSpPr>
          <p:nvPr/>
        </p:nvSpPr>
        <p:spPr bwMode="auto">
          <a:xfrm>
            <a:off x="8458200" y="3048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4" name="Text Box 76"/>
          <p:cNvSpPr txBox="1">
            <a:spLocks noChangeArrowheads="1"/>
          </p:cNvSpPr>
          <p:nvPr/>
        </p:nvSpPr>
        <p:spPr bwMode="auto">
          <a:xfrm>
            <a:off x="8458200" y="3581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5" name="Text Box 76"/>
          <p:cNvSpPr txBox="1">
            <a:spLocks noChangeArrowheads="1"/>
          </p:cNvSpPr>
          <p:nvPr/>
        </p:nvSpPr>
        <p:spPr bwMode="auto">
          <a:xfrm>
            <a:off x="8458200" y="4556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6" name="Text Box 76"/>
          <p:cNvSpPr txBox="1">
            <a:spLocks noChangeArrowheads="1"/>
          </p:cNvSpPr>
          <p:nvPr/>
        </p:nvSpPr>
        <p:spPr bwMode="auto">
          <a:xfrm>
            <a:off x="8458200" y="507365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7" name="Text Box 76"/>
          <p:cNvSpPr txBox="1">
            <a:spLocks noChangeArrowheads="1"/>
          </p:cNvSpPr>
          <p:nvPr/>
        </p:nvSpPr>
        <p:spPr bwMode="auto">
          <a:xfrm>
            <a:off x="8458200" y="56229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auto">
          <a:xfrm>
            <a:off x="8458200" y="61563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uiExpand="1" build="p"/>
      <p:bldP spid="10" grpId="0" uiExpand="1" build="p"/>
      <p:bldP spid="8" grpId="0"/>
      <p:bldP spid="9" grpId="0"/>
      <p:bldP spid="11" grpId="0"/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4648200"/>
            <a:ext cx="8001000" cy="152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2667000"/>
            <a:ext cx="8001000" cy="1447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2133600"/>
            <a:ext cx="8001000" cy="533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Dependence? 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1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Benjamin Franklin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Tom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Abraham Lincoln 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Hillary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Mickey Mouse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Barack Obama </a:t>
            </a:r>
          </a:p>
        </p:txBody>
      </p:sp>
      <p:sp>
        <p:nvSpPr>
          <p:cNvPr id="10" name="Rectangle 2"/>
          <p:cNvSpPr>
            <a:spLocks noGrp="1"/>
          </p:cNvSpPr>
          <p:nvPr>
            <p:ph sz="half" idx="1"/>
          </p:nvPr>
        </p:nvSpPr>
        <p:spPr>
          <a:xfrm>
            <a:off x="4800600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2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Benjamin Franklin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Tom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Abraham Lincoln 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Hillary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Mickey Mouse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John McCain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Are Source 1 and Source 2 dependent?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 txBox="1">
            <a:spLocks/>
          </p:cNvSpPr>
          <p:nvPr/>
        </p:nvSpPr>
        <p:spPr>
          <a:xfrm>
            <a:off x="3276600" y="228600"/>
            <a:ext cx="3810000" cy="1295400"/>
          </a:xfrm>
          <a:prstGeom prst="rect">
            <a:avLst/>
          </a:prstGeom>
        </p:spPr>
        <p:txBody>
          <a:bodyPr vert="horz" anchor="ctr">
            <a:noAutofit/>
          </a:bodyPr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-- Common Errors</a:t>
            </a:r>
            <a:endParaRPr kumimoji="0" lang="en-US" sz="4000" b="0" i="0" u="none" strike="noStrike" kern="1200" cap="none" spc="-15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98402" y="1254518"/>
            <a:ext cx="1269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Very likely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Text Box 76"/>
          <p:cNvSpPr txBox="1">
            <a:spLocks noChangeArrowheads="1"/>
          </p:cNvSpPr>
          <p:nvPr/>
        </p:nvSpPr>
        <p:spPr bwMode="auto">
          <a:xfrm>
            <a:off x="8458200" y="19812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5" name="Text Box 76"/>
          <p:cNvSpPr txBox="1">
            <a:spLocks noChangeArrowheads="1"/>
          </p:cNvSpPr>
          <p:nvPr/>
        </p:nvSpPr>
        <p:spPr bwMode="auto">
          <a:xfrm>
            <a:off x="8458200" y="24987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16" name="Text Box 76"/>
          <p:cNvSpPr txBox="1">
            <a:spLocks noChangeArrowheads="1"/>
          </p:cNvSpPr>
          <p:nvPr/>
        </p:nvSpPr>
        <p:spPr bwMode="auto">
          <a:xfrm>
            <a:off x="8458200" y="3048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auto">
          <a:xfrm>
            <a:off x="8458200" y="3581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19" name="Text Box 76"/>
          <p:cNvSpPr txBox="1">
            <a:spLocks noChangeArrowheads="1"/>
          </p:cNvSpPr>
          <p:nvPr/>
        </p:nvSpPr>
        <p:spPr bwMode="auto">
          <a:xfrm>
            <a:off x="8458200" y="4556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0" name="Text Box 76"/>
          <p:cNvSpPr txBox="1">
            <a:spLocks noChangeArrowheads="1"/>
          </p:cNvSpPr>
          <p:nvPr/>
        </p:nvSpPr>
        <p:spPr bwMode="auto">
          <a:xfrm>
            <a:off x="8458200" y="507365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1" name="Text Box 76"/>
          <p:cNvSpPr txBox="1">
            <a:spLocks noChangeArrowheads="1"/>
          </p:cNvSpPr>
          <p:nvPr/>
        </p:nvSpPr>
        <p:spPr bwMode="auto">
          <a:xfrm>
            <a:off x="8458200" y="56229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7" grpId="0" animBg="1"/>
      <p:bldP spid="6" grpId="0"/>
      <p:bldP spid="17" grpId="0"/>
      <p:bldP spid="12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Identifying Dependence bet.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solidFill>
                  <a:schemeClr val="accent3"/>
                </a:solidFill>
                <a:ea typeface="SimSun" pitchFamily="2" charset="-122"/>
              </a:rPr>
              <a:t>Intuition I: decide</a:t>
            </a:r>
            <a:r>
              <a:rPr lang="en-US" altLang="zh-CN" sz="3200" dirty="0" smtClean="0">
                <a:ea typeface="SimSun" pitchFamily="2" charset="-122"/>
              </a:rPr>
              <a:t> </a:t>
            </a:r>
            <a:r>
              <a:rPr lang="en-US" altLang="zh-CN" sz="3200" dirty="0" smtClean="0">
                <a:solidFill>
                  <a:schemeClr val="accent3"/>
                </a:solidFill>
                <a:ea typeface="SimSun" pitchFamily="2" charset="-122"/>
              </a:rPr>
              <a:t>dependence (w/o direction)</a:t>
            </a:r>
          </a:p>
          <a:p>
            <a:pPr lvl="1">
              <a:buNone/>
            </a:pPr>
            <a:r>
              <a:rPr lang="en-US" altLang="zh-CN" sz="2800" dirty="0" smtClean="0">
                <a:solidFill>
                  <a:schemeClr val="accent3"/>
                </a:solidFill>
                <a:ea typeface="SimSun" pitchFamily="2" charset="-122"/>
              </a:rPr>
              <a:t>Let D1, D2 be data from two sources. D1 and D2 are dependent if </a:t>
            </a:r>
          </a:p>
          <a:p>
            <a:pPr lvl="1" algn="ctr">
              <a:buNone/>
            </a:pPr>
            <a:r>
              <a:rPr lang="en-US" altLang="zh-CN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ea typeface="SimSun" pitchFamily="2" charset="-122"/>
              </a:rPr>
              <a:t>Pr(D1, D2) &lt;&gt; Pr(D1) * Pr(D2).</a:t>
            </a:r>
          </a:p>
          <a:p>
            <a:endParaRPr lang="en-US" altLang="zh-CN" dirty="0" smtClean="0">
              <a:ea typeface="SimSun" pitchFamily="2" charset="-122"/>
            </a:endParaRP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Intuition II: decide copying </a:t>
            </a:r>
            <a:r>
              <a:rPr lang="en-US" altLang="zh-CN" sz="3200" b="1" dirty="0" smtClean="0">
                <a:ea typeface="SimSun" pitchFamily="2" charset="-122"/>
              </a:rPr>
              <a:t>direction</a:t>
            </a:r>
          </a:p>
          <a:p>
            <a:pPr lvl="1">
              <a:buNone/>
            </a:pPr>
            <a:r>
              <a:rPr lang="en-US" altLang="zh-CN" sz="2800" dirty="0" smtClean="0">
                <a:ea typeface="SimSun" pitchFamily="2" charset="-122"/>
              </a:rPr>
              <a:t>Let F be a property function of the data; e.g., accuracy of data. D1 is likely to be dependent on D2 if </a:t>
            </a:r>
          </a:p>
          <a:p>
            <a:pPr lvl="1" algn="ctr">
              <a:buNone/>
            </a:pP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</a:rPr>
              <a:t>|F(D1 </a:t>
            </a: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  <a:sym typeface="Symbol"/>
              </a:rPr>
              <a:t></a:t>
            </a: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</a:rPr>
              <a:t> D2)-F(D1-D2)| &gt; |F(D1 </a:t>
            </a: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  <a:sym typeface="Symbol"/>
              </a:rPr>
              <a:t></a:t>
            </a:r>
            <a:r>
              <a:rPr lang="en-US" altLang="zh-CN" sz="2800" dirty="0" smtClean="0">
                <a:solidFill>
                  <a:srgbClr val="C00000"/>
                </a:solidFill>
                <a:ea typeface="SimSun" pitchFamily="2" charset="-122"/>
              </a:rPr>
              <a:t> D2)-F(D2-D1)|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" y="6172200"/>
            <a:ext cx="8001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7200" y="3657600"/>
            <a:ext cx="8001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" y="4648200"/>
            <a:ext cx="8001000" cy="10668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2133600"/>
            <a:ext cx="8001000" cy="533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Dependence? </a:t>
            </a:r>
            <a:endParaRPr lang="en-US" dirty="0"/>
          </a:p>
        </p:txBody>
      </p:sp>
      <p:sp>
        <p:nvSpPr>
          <p:cNvPr id="10" name="Rectangle 2"/>
          <p:cNvSpPr>
            <a:spLocks noGrp="1"/>
          </p:cNvSpPr>
          <p:nvPr>
            <p:ph sz="half" idx="1"/>
          </p:nvPr>
        </p:nvSpPr>
        <p:spPr>
          <a:xfrm>
            <a:off x="4800600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2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Benjamin Franklin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Tom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Abraham Lincoln 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Hillary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Mickey Mouse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John McCain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1214735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Are Source 1 and Source 2 dependent?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 txBox="1">
            <a:spLocks/>
          </p:cNvSpPr>
          <p:nvPr/>
        </p:nvSpPr>
        <p:spPr>
          <a:xfrm>
            <a:off x="3276600" y="228600"/>
            <a:ext cx="4267200" cy="1295400"/>
          </a:xfrm>
          <a:prstGeom prst="rect">
            <a:avLst/>
          </a:prstGeom>
        </p:spPr>
        <p:txBody>
          <a:bodyPr vert="horz" anchor="ctr">
            <a:noAutofit/>
          </a:bodyPr>
          <a:lstStyle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-- Different Accuracy</a:t>
            </a:r>
            <a:endParaRPr kumimoji="0" lang="en-US" sz="4000" b="0" i="0" u="none" strike="noStrike" kern="1200" cap="none" spc="-15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5105400"/>
          </a:xfrm>
        </p:spPr>
        <p:txBody>
          <a:bodyPr>
            <a:normAutofit/>
          </a:bodyPr>
          <a:lstStyle>
            <a:extLst/>
          </a:lstStyle>
          <a:p>
            <a:pPr>
              <a:lnSpc>
                <a:spcPct val="114000"/>
              </a:lnSpc>
            </a:pPr>
            <a:r>
              <a:rPr lang="en-US" dirty="0" smtClean="0"/>
              <a:t>Source 1 on USA Presidents</a:t>
            </a:r>
            <a:r>
              <a:rPr lang="en-US" sz="2400" dirty="0" smtClean="0"/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Washington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John Adams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: Thomas Jefferson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dirty="0" smtClean="0"/>
              <a:t>  : </a:t>
            </a:r>
            <a:r>
              <a:rPr lang="en-US" sz="2400" dirty="0" smtClean="0"/>
              <a:t>Abraham Lincoln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…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: Hillary Clinton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43</a:t>
            </a:r>
            <a:r>
              <a:rPr lang="en-US" sz="2400" baseline="30000" dirty="0" smtClean="0"/>
              <a:t>rd </a:t>
            </a:r>
            <a:r>
              <a:rPr lang="en-US" sz="2400" dirty="0" smtClean="0"/>
              <a:t>: George W. Bush</a:t>
            </a:r>
          </a:p>
          <a:p>
            <a:pPr>
              <a:lnSpc>
                <a:spcPct val="114000"/>
              </a:lnSpc>
            </a:pPr>
            <a:r>
              <a:rPr lang="en-US" sz="2400" dirty="0" smtClean="0"/>
              <a:t>44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: John McCain</a:t>
            </a:r>
          </a:p>
        </p:txBody>
      </p:sp>
      <p:sp>
        <p:nvSpPr>
          <p:cNvPr id="19" name="Text Box 76"/>
          <p:cNvSpPr txBox="1">
            <a:spLocks noChangeArrowheads="1"/>
          </p:cNvSpPr>
          <p:nvPr/>
        </p:nvSpPr>
        <p:spPr bwMode="auto">
          <a:xfrm>
            <a:off x="3733800" y="2514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0" name="Text Box 76"/>
          <p:cNvSpPr txBox="1">
            <a:spLocks noChangeArrowheads="1"/>
          </p:cNvSpPr>
          <p:nvPr/>
        </p:nvSpPr>
        <p:spPr bwMode="auto">
          <a:xfrm>
            <a:off x="3733800" y="30480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1" name="Text Box 76"/>
          <p:cNvSpPr txBox="1">
            <a:spLocks noChangeArrowheads="1"/>
          </p:cNvSpPr>
          <p:nvPr/>
        </p:nvSpPr>
        <p:spPr bwMode="auto">
          <a:xfrm>
            <a:off x="3733800" y="5562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10400" y="1099894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S1 more likely to be a copier</a:t>
            </a:r>
            <a:endParaRPr 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Text Box 76"/>
          <p:cNvSpPr txBox="1">
            <a:spLocks noChangeArrowheads="1"/>
          </p:cNvSpPr>
          <p:nvPr/>
        </p:nvSpPr>
        <p:spPr bwMode="auto">
          <a:xfrm>
            <a:off x="8458200" y="20574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>
                <a:solidFill>
                  <a:srgbClr val="FF33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22" name="Text Box 76"/>
          <p:cNvSpPr txBox="1">
            <a:spLocks noChangeArrowheads="1"/>
          </p:cNvSpPr>
          <p:nvPr/>
        </p:nvSpPr>
        <p:spPr bwMode="auto">
          <a:xfrm>
            <a:off x="7772400" y="2514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3" name="Text Box 76"/>
          <p:cNvSpPr txBox="1">
            <a:spLocks noChangeArrowheads="1"/>
          </p:cNvSpPr>
          <p:nvPr/>
        </p:nvSpPr>
        <p:spPr bwMode="auto">
          <a:xfrm>
            <a:off x="7772400" y="30321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4" name="Text Box 76"/>
          <p:cNvSpPr txBox="1">
            <a:spLocks noChangeArrowheads="1"/>
          </p:cNvSpPr>
          <p:nvPr/>
        </p:nvSpPr>
        <p:spPr bwMode="auto">
          <a:xfrm>
            <a:off x="8458200" y="365760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5" name="Text Box 76"/>
          <p:cNvSpPr txBox="1">
            <a:spLocks noChangeArrowheads="1"/>
          </p:cNvSpPr>
          <p:nvPr/>
        </p:nvSpPr>
        <p:spPr bwMode="auto">
          <a:xfrm>
            <a:off x="8458200" y="46323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6" name="Text Box 76"/>
          <p:cNvSpPr txBox="1">
            <a:spLocks noChangeArrowheads="1"/>
          </p:cNvSpPr>
          <p:nvPr/>
        </p:nvSpPr>
        <p:spPr bwMode="auto">
          <a:xfrm>
            <a:off x="8458200" y="5149850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7" name="Text Box 76"/>
          <p:cNvSpPr txBox="1">
            <a:spLocks noChangeArrowheads="1"/>
          </p:cNvSpPr>
          <p:nvPr/>
        </p:nvSpPr>
        <p:spPr bwMode="auto">
          <a:xfrm>
            <a:off x="8458200" y="61563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  <p:sp>
        <p:nvSpPr>
          <p:cNvPr id="28" name="Text Box 76"/>
          <p:cNvSpPr txBox="1">
            <a:spLocks noChangeArrowheads="1"/>
          </p:cNvSpPr>
          <p:nvPr/>
        </p:nvSpPr>
        <p:spPr bwMode="auto">
          <a:xfrm>
            <a:off x="7772400" y="5546725"/>
            <a:ext cx="68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4000" dirty="0" smtClean="0">
                <a:solidFill>
                  <a:srgbClr val="FF3300"/>
                </a:solidFill>
                <a:sym typeface="Wingdings"/>
              </a:rPr>
              <a:t></a:t>
            </a:r>
            <a:endParaRPr lang="en-US" sz="4000" dirty="0">
              <a:solidFill>
                <a:srgbClr val="FF3300"/>
              </a:solidFill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2" grpId="0" animBg="1"/>
      <p:bldP spid="11" grpId="0" animBg="1"/>
      <p:bldP spid="6" grpId="0"/>
      <p:bldP spid="19" grpId="0"/>
      <p:bldP spid="20" grpId="0"/>
      <p:bldP spid="21" grpId="0"/>
      <p:bldP spid="17" grpId="0"/>
      <p:bldP spid="18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46237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228600"/>
            <a:ext cx="8382000" cy="12954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4000" spc="-150" dirty="0" smtClean="0"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II. Applying Dependence bet. Sources in DI</a:t>
            </a:r>
            <a:endParaRPr lang="en-US" sz="4000" spc="-150" dirty="0">
              <a:solidFill>
                <a:schemeClr val="tx2">
                  <a:satMod val="200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533400" y="2057400"/>
          <a:ext cx="3962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3173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676400" y="209550"/>
            <a:ext cx="7010400" cy="12954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Research</a:t>
            </a:r>
            <a:r>
              <a:rPr kumimoji="0" lang="en-US" sz="4000" b="0" i="0" u="none" strike="noStrike" kern="1200" cap="none" spc="-150" normalizeH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Agenda:</a:t>
            </a:r>
            <a:r>
              <a:rPr kumimoji="0" lang="en-US" sz="4000" b="0" i="0" u="none" strike="noStrike" kern="1200" cap="none" spc="-150" normalizeH="0" baseline="0" noProof="0" dirty="0" smtClean="0">
                <a:ln>
                  <a:noFill/>
                </a:ln>
                <a:solidFill>
                  <a:schemeClr val="tx2">
                    <a:satMod val="200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en-US" sz="4000" b="0" i="0" u="none" strike="noStrike" kern="1200" cap="none" spc="-150" normalizeH="0" baseline="0" noProof="0" dirty="0">
              <a:ln>
                <a:noFill/>
              </a:ln>
              <a:solidFill>
                <a:schemeClr val="tx2">
                  <a:satMod val="200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228600"/>
            <a:ext cx="1066800" cy="1441621"/>
          </a:xfrm>
          <a:prstGeom prst="rect">
            <a:avLst/>
          </a:prstGeom>
          <a:noFill/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5334000" y="457200"/>
            <a:ext cx="3657600" cy="8382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-15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tencil" pitchFamily="82" charset="0"/>
                <a:ea typeface="SimSun" pitchFamily="2" charset="-122"/>
                <a:cs typeface="+mj-cs"/>
              </a:rPr>
              <a:t>Solomon</a:t>
            </a:r>
            <a:endParaRPr kumimoji="0" lang="en-US" altLang="zh-CN" sz="4000" b="1" i="0" u="none" strike="noStrike" kern="1200" cap="none" spc="-15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Garamond" pitchFamily="18" charset="0"/>
              <a:ea typeface="SimSun" pitchFamily="2" charset="-122"/>
              <a:cs typeface="+mj-cs"/>
            </a:endParaRPr>
          </a:p>
        </p:txBody>
      </p:sp>
      <p:graphicFrame>
        <p:nvGraphicFramePr>
          <p:cNvPr id="14" name="Diagram 13"/>
          <p:cNvGraphicFramePr/>
          <p:nvPr/>
        </p:nvGraphicFramePr>
        <p:xfrm>
          <a:off x="457200" y="1981200"/>
          <a:ext cx="3962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17" name="Curved Connector 16"/>
          <p:cNvCxnSpPr/>
          <p:nvPr/>
        </p:nvCxnSpPr>
        <p:spPr>
          <a:xfrm rot="5400000" flipH="1" flipV="1">
            <a:off x="3771900" y="3619500"/>
            <a:ext cx="1828800" cy="533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rot="5400000" flipH="1" flipV="1">
            <a:off x="4152900" y="4152900"/>
            <a:ext cx="1066800" cy="5334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flipV="1">
            <a:off x="4419600" y="4800600"/>
            <a:ext cx="533400" cy="2286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Data provenance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Buneman</a:t>
            </a:r>
            <a:r>
              <a:rPr lang="en-US" altLang="zh-CN" sz="2800" dirty="0" smtClean="0">
                <a:ea typeface="SimSun" pitchFamily="2" charset="-122"/>
              </a:rPr>
              <a:t> et al., PODS’08]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Assume knowledge of provenance/lineage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Focus on effective presentation and retrieval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Opinion pooling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Clemen&amp;Winkler</a:t>
            </a:r>
            <a:r>
              <a:rPr lang="en-US" altLang="zh-CN" sz="2800" dirty="0" smtClean="0">
                <a:ea typeface="SimSun" pitchFamily="2" charset="-122"/>
              </a:rPr>
              <a:t>, 1985]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Combine pr distributions from multiple experts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Again, assume knowledge of dependence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Detect plagiarism of programs </a:t>
            </a:r>
            <a:r>
              <a:rPr lang="en-US" altLang="zh-CN" sz="2800" dirty="0" smtClean="0">
                <a:ea typeface="SimSun" pitchFamily="2" charset="-122"/>
              </a:rPr>
              <a:t>[</a:t>
            </a:r>
            <a:r>
              <a:rPr lang="en-US" altLang="zh-CN" sz="2800" dirty="0" err="1" smtClean="0">
                <a:ea typeface="SimSun" pitchFamily="2" charset="-122"/>
              </a:rPr>
              <a:t>Schleimer</a:t>
            </a:r>
            <a:r>
              <a:rPr lang="en-US" altLang="zh-CN" sz="2800" dirty="0" smtClean="0">
                <a:ea typeface="SimSun" pitchFamily="2" charset="-122"/>
              </a:rPr>
              <a:t>, 	Sigmod’03]</a:t>
            </a:r>
            <a:endParaRPr lang="en-US" altLang="zh-CN" sz="3200" dirty="0" smtClean="0">
              <a:ea typeface="SimSun" pitchFamily="2" charset="-122"/>
            </a:endParaRP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Unstructured data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762000" y="4343400"/>
            <a:ext cx="7772400" cy="1447800"/>
          </a:xfrm>
        </p:spPr>
        <p:txBody>
          <a:bodyPr/>
          <a:lstStyle>
            <a:extLst/>
          </a:lstStyle>
          <a:p>
            <a:pPr algn="ctr"/>
            <a:r>
              <a:rPr sz="4800" smtClean="0"/>
              <a:t>Thank you!</a:t>
            </a:r>
            <a:endParaRPr lang="en-US" sz="4800" dirty="0"/>
          </a:p>
        </p:txBody>
      </p:sp>
      <p:pic>
        <p:nvPicPr>
          <p:cNvPr id="17410" name="Picture 2" descr="Ocean Curren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1304924"/>
            <a:ext cx="3810000" cy="2809876"/>
          </a:xfrm>
          <a:prstGeom prst="rect">
            <a:avLst/>
          </a:prstGeom>
          <a:noFill/>
        </p:spPr>
      </p:pic>
      <p:pic>
        <p:nvPicPr>
          <p:cNvPr id="7" name="Picture 2" descr="http://www.phoenixmasonry.org/images/King_Solom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923924"/>
            <a:ext cx="1066800" cy="14416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9067800" cy="1295400"/>
          </a:xfrm>
        </p:spPr>
        <p:txBody>
          <a:bodyPr/>
          <a:lstStyle>
            <a:extLst/>
          </a:lstStyle>
          <a:p>
            <a:r>
              <a:rPr lang="en-US" sz="3600" dirty="0" smtClean="0"/>
              <a:t>Discovering Dependence Between Sources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121944" cy="48006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Challenges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Accurate sources: independently provide true values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Different coverage and expertise:</a:t>
            </a:r>
            <a:br>
              <a:rPr lang="en-US" sz="1800" dirty="0" smtClean="0"/>
            </a:br>
            <a:r>
              <a:rPr lang="en-US" sz="1800" dirty="0" smtClean="0"/>
              <a:t>specialist </a:t>
            </a:r>
            <a:r>
              <a:rPr lang="en-US" sz="1800" dirty="0" err="1" smtClean="0"/>
              <a:t>srcs</a:t>
            </a:r>
            <a:r>
              <a:rPr lang="en-US" sz="1800" dirty="0" smtClean="0"/>
              <a:t> </a:t>
            </a:r>
            <a:r>
              <a:rPr lang="en-US" sz="1800" dirty="0" err="1" smtClean="0"/>
              <a:t>v.s</a:t>
            </a:r>
            <a:r>
              <a:rPr lang="en-US" sz="1800" dirty="0" smtClean="0"/>
              <a:t>. generalist </a:t>
            </a:r>
            <a:r>
              <a:rPr lang="en-US" sz="1800" dirty="0" err="1" smtClean="0"/>
              <a:t>srcs</a:t>
            </a:r>
            <a:endParaRPr lang="en-US" sz="1800" dirty="0" smtClean="0"/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Lazy copiers and slow providers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Partial dependence: copy only a subset of data, reformat some of the copied values, provide some info independently, etc.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Correlated information: common interest/belief system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Incomplete observations: hidden data, undiscovered sources, missing updates, etc.</a:t>
            </a:r>
          </a:p>
          <a:p>
            <a:pPr lvl="0">
              <a:buFont typeface="Wingdings" pitchFamily="2" charset="2"/>
              <a:buChar char="v"/>
            </a:pPr>
            <a:endParaRPr lang="en-US" sz="1800" dirty="0" smtClean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sz="2000" dirty="0" smtClean="0"/>
              <a:t>Sub-problems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Discovery of copying for snapshots of data</a:t>
            </a:r>
          </a:p>
          <a:p>
            <a:pPr lvl="2">
              <a:buFont typeface="Wingdings" pitchFamily="2" charset="2"/>
              <a:buChar char="v"/>
            </a:pPr>
            <a:r>
              <a:rPr lang="en-US" sz="1400" dirty="0" smtClean="0"/>
              <a:t>Sharing common false data</a:t>
            </a:r>
          </a:p>
          <a:p>
            <a:pPr lvl="2">
              <a:buFont typeface="Wingdings" pitchFamily="2" charset="2"/>
              <a:buChar char="v"/>
            </a:pPr>
            <a:r>
              <a:rPr lang="en-US" sz="1400" dirty="0" smtClean="0"/>
              <a:t>Different accuracy on common data and distinct data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Discovery of copying for update history</a:t>
            </a:r>
          </a:p>
          <a:p>
            <a:pPr lvl="2">
              <a:buFont typeface="Wingdings" pitchFamily="2" charset="2"/>
              <a:buChar char="v"/>
            </a:pPr>
            <a:r>
              <a:rPr lang="en-US" sz="1400" dirty="0" smtClean="0"/>
              <a:t>Same updates in close enough time frame</a:t>
            </a:r>
          </a:p>
          <a:p>
            <a:pPr lvl="2">
              <a:buFont typeface="Wingdings" pitchFamily="2" charset="2"/>
              <a:buChar char="v"/>
            </a:pPr>
            <a:r>
              <a:rPr lang="en-US" sz="1400" dirty="0" smtClean="0"/>
              <a:t>Different accuracy on pre-provided data and post-provided data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Discovery of opinion influence in ratings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…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7772400" cy="1974059"/>
          </a:xfrm>
        </p:spPr>
        <p:txBody>
          <a:bodyPr/>
          <a:lstStyle/>
          <a:p>
            <a:pPr algn="ctr"/>
            <a:r>
              <a:rPr sz="5400" smtClean="0"/>
              <a:t>STRUCTURE  IS  </a:t>
            </a:r>
            <a:r>
              <a:rPr sz="6000" smtClean="0"/>
              <a:t>NOT </a:t>
            </a:r>
            <a:br>
              <a:rPr sz="6000" smtClean="0"/>
            </a:br>
            <a:r>
              <a:rPr sz="5400" smtClean="0"/>
              <a:t>THE  WHOLE  STORY!!!</a:t>
            </a:r>
            <a:endParaRPr lang="en-US" sz="5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z="3600" dirty="0" smtClean="0"/>
              <a:t>App I. Data Fusion w. Source Dependence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8768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Truth discovery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Decide one true value for each object.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Challenge: interdependence between truth discovery and dependence detection.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Integrating probabilistic data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Generate a probabilistic distribution of possible values for each object.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Challenge: the dependence between sources may also be probabilistic.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Finding consensus opinions in recommendation systems.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14" name="Content Placeholder 4"/>
          <p:cNvGraphicFramePr>
            <a:graphicFrameLocks/>
          </p:cNvGraphicFramePr>
          <p:nvPr/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z="3600" dirty="0" smtClean="0"/>
              <a:t>App II. Record Linkage w. Source Dependence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Record linkage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Knowledge of dependence bet. sources can improve record linkage.</a:t>
            </a:r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Challenges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Again, interdependence between record linkage and dependence detection. 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Distinguish alternative representations and wrong values; e.g.,</a:t>
            </a:r>
            <a:br>
              <a:rPr lang="en-US" sz="1800" dirty="0" smtClean="0"/>
            </a:br>
            <a:r>
              <a:rPr lang="en-US" sz="1800" dirty="0" smtClean="0"/>
              <a:t>Xin Dong (official name)</a:t>
            </a:r>
            <a:br>
              <a:rPr lang="en-US" sz="1800" dirty="0" smtClean="0"/>
            </a:b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Luna</a:t>
            </a:r>
            <a:r>
              <a:rPr lang="en-US" sz="1800" dirty="0" smtClean="0"/>
              <a:t> Dong (alternative)</a:t>
            </a:r>
            <a:br>
              <a:rPr lang="en-US" sz="1800" dirty="0" smtClean="0"/>
            </a:br>
            <a:r>
              <a:rPr lang="en-US" sz="1800" dirty="0" smtClean="0"/>
              <a:t>Xin D</a:t>
            </a:r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1800" dirty="0" smtClean="0"/>
              <a:t>ng (wrong value)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9067800" cy="1295400"/>
          </a:xfrm>
        </p:spPr>
        <p:txBody>
          <a:bodyPr/>
          <a:lstStyle>
            <a:extLst/>
          </a:lstStyle>
          <a:p>
            <a:r>
              <a:rPr lang="en-US" sz="3600" dirty="0" smtClean="0"/>
              <a:t>App III. Query Answering w. Source Dependence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876800"/>
          </a:xfrm>
        </p:spPr>
        <p:txBody>
          <a:bodyPr>
            <a:normAutofit lnSpcReduction="10000"/>
          </a:bodyPr>
          <a:lstStyle/>
          <a:p>
            <a:pPr lvl="0">
              <a:buFont typeface="Wingdings" pitchFamily="2" charset="2"/>
              <a:buChar char="v"/>
            </a:pPr>
            <a:r>
              <a:rPr lang="en-US" dirty="0" smtClean="0"/>
              <a:t>Query Answering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Optimization: avoid visiting sources dependent on, or having been copied by, source already visited.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Online query answering: first return partially computed answers and then update the answers as querying more sources; need to order sources so as to provide complete and accurate answers from the beginning.</a:t>
            </a:r>
            <a:endParaRPr lang="en-US" sz="1400" dirty="0" smtClean="0"/>
          </a:p>
          <a:p>
            <a:pPr lvl="0">
              <a:buFont typeface="Wingdings" pitchFamily="2" charset="2"/>
              <a:buChar char="v"/>
            </a:pPr>
            <a:r>
              <a:rPr lang="en-US" dirty="0" smtClean="0"/>
              <a:t>Schema matching</a:t>
            </a:r>
          </a:p>
          <a:p>
            <a:pPr lvl="1">
              <a:buFont typeface="Wingdings" pitchFamily="2" charset="2"/>
              <a:buChar char="v"/>
            </a:pPr>
            <a:r>
              <a:rPr lang="en-US" sz="1800" dirty="0" smtClean="0"/>
              <a:t>Knowledge of dependence bet. sources can improve schema matching.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/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Challenges that Data Integration Faces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Challenges that Data Integration Faces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1436019"/>
            <a:ext cx="2743200" cy="2743200"/>
          </a:xfrm>
          <a:prstGeom prst="rect">
            <a:avLst/>
          </a:prstGeom>
          <a:noFill/>
        </p:spPr>
      </p:pic>
      <p:pic>
        <p:nvPicPr>
          <p:cNvPr id="8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33600" y="3496241"/>
            <a:ext cx="2362200" cy="2309707"/>
          </a:xfrm>
          <a:prstGeom prst="rect">
            <a:avLst/>
          </a:prstGeom>
          <a:noFill/>
        </p:spPr>
      </p:pic>
      <p:cxnSp>
        <p:nvCxnSpPr>
          <p:cNvPr id="9" name="Straight Connector 8"/>
          <p:cNvCxnSpPr/>
          <p:nvPr/>
        </p:nvCxnSpPr>
        <p:spPr bwMode="auto">
          <a:xfrm rot="16200000" flipH="1">
            <a:off x="1333500" y="2159919"/>
            <a:ext cx="1905000" cy="15240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/>
          <p:nvPr/>
        </p:nvCxnSpPr>
        <p:spPr bwMode="auto">
          <a:xfrm rot="16200000" flipH="1">
            <a:off x="838200" y="2655219"/>
            <a:ext cx="2971800" cy="16002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 rot="16200000" flipH="1">
            <a:off x="1181100" y="2388519"/>
            <a:ext cx="2133600" cy="20574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839788" y="2731419"/>
            <a:ext cx="2436812" cy="1752600"/>
          </a:xfrm>
          <a:prstGeom prst="line">
            <a:avLst/>
          </a:pr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Freeform 12"/>
          <p:cNvSpPr/>
          <p:nvPr/>
        </p:nvSpPr>
        <p:spPr bwMode="auto">
          <a:xfrm>
            <a:off x="246062" y="2931444"/>
            <a:ext cx="3268663" cy="1757362"/>
          </a:xfrm>
          <a:custGeom>
            <a:avLst/>
            <a:gdLst>
              <a:gd name="connsiteX0" fmla="*/ 382588 w 3268663"/>
              <a:gd name="connsiteY0" fmla="*/ 0 h 1757362"/>
              <a:gd name="connsiteX1" fmla="*/ 163513 w 3268663"/>
              <a:gd name="connsiteY1" fmla="*/ 1209675 h 1757362"/>
              <a:gd name="connsiteX2" fmla="*/ 1363663 w 3268663"/>
              <a:gd name="connsiteY2" fmla="*/ 1714500 h 1757362"/>
              <a:gd name="connsiteX3" fmla="*/ 3268663 w 3268663"/>
              <a:gd name="connsiteY3" fmla="*/ 1466850 h 1757362"/>
              <a:gd name="connsiteX4" fmla="*/ 3268663 w 3268663"/>
              <a:gd name="connsiteY4" fmla="*/ 1466850 h 175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8663" h="1757362">
                <a:moveTo>
                  <a:pt x="382588" y="0"/>
                </a:moveTo>
                <a:cubicBezTo>
                  <a:pt x="191294" y="461962"/>
                  <a:pt x="0" y="923925"/>
                  <a:pt x="163513" y="1209675"/>
                </a:cubicBezTo>
                <a:cubicBezTo>
                  <a:pt x="327026" y="1495425"/>
                  <a:pt x="846138" y="1671638"/>
                  <a:pt x="1363663" y="1714500"/>
                </a:cubicBezTo>
                <a:cubicBezTo>
                  <a:pt x="1881188" y="1757362"/>
                  <a:pt x="3268663" y="1466850"/>
                  <a:pt x="3268663" y="1466850"/>
                </a:cubicBezTo>
                <a:lnTo>
                  <a:pt x="3268663" y="1466850"/>
                </a:lnTo>
              </a:path>
            </a:pathLst>
          </a:cu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936625" y="3417219"/>
            <a:ext cx="1739900" cy="847725"/>
          </a:xfrm>
          <a:custGeom>
            <a:avLst/>
            <a:gdLst>
              <a:gd name="connsiteX0" fmla="*/ 330200 w 1739900"/>
              <a:gd name="connsiteY0" fmla="*/ 0 h 847725"/>
              <a:gd name="connsiteX1" fmla="*/ 234950 w 1739900"/>
              <a:gd name="connsiteY1" fmla="*/ 619125 h 847725"/>
              <a:gd name="connsiteX2" fmla="*/ 1739900 w 1739900"/>
              <a:gd name="connsiteY2" fmla="*/ 847725 h 847725"/>
              <a:gd name="connsiteX3" fmla="*/ 1739900 w 1739900"/>
              <a:gd name="connsiteY3" fmla="*/ 847725 h 84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9900" h="847725">
                <a:moveTo>
                  <a:pt x="330200" y="0"/>
                </a:moveTo>
                <a:cubicBezTo>
                  <a:pt x="165100" y="238919"/>
                  <a:pt x="0" y="477838"/>
                  <a:pt x="234950" y="619125"/>
                </a:cubicBezTo>
                <a:cubicBezTo>
                  <a:pt x="469900" y="760413"/>
                  <a:pt x="1739900" y="847725"/>
                  <a:pt x="1739900" y="847725"/>
                </a:cubicBezTo>
                <a:lnTo>
                  <a:pt x="1739900" y="847725"/>
                </a:lnTo>
              </a:path>
            </a:pathLst>
          </a:custGeom>
          <a:noFill/>
          <a:ln w="28575" cap="flat" cmpd="sng" algn="ctr">
            <a:solidFill>
              <a:srgbClr val="CC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6" name="Line Callout 1 15"/>
          <p:cNvSpPr/>
          <p:nvPr/>
        </p:nvSpPr>
        <p:spPr bwMode="auto">
          <a:xfrm>
            <a:off x="5791200" y="5486400"/>
            <a:ext cx="3200400" cy="1219200"/>
          </a:xfrm>
          <a:prstGeom prst="borderCallout1">
            <a:avLst>
              <a:gd name="adj1" fmla="val -1724"/>
              <a:gd name="adj2" fmla="val 50087"/>
              <a:gd name="adj3" fmla="val -35747"/>
              <a:gd name="adj4" fmla="val 29972"/>
            </a:avLst>
          </a:prstGeom>
          <a:solidFill>
            <a:schemeClr val="accent1"/>
          </a:solidFill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Schema matching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Model management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Query answering using views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Information extraction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Challenges that Data Integration Faces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1447800"/>
            <a:ext cx="2743200" cy="2743200"/>
          </a:xfrm>
          <a:prstGeom prst="rect">
            <a:avLst/>
          </a:prstGeom>
          <a:noFill/>
        </p:spPr>
      </p:pic>
      <p:pic>
        <p:nvPicPr>
          <p:cNvPr id="11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33600" y="3508022"/>
            <a:ext cx="2362200" cy="2309707"/>
          </a:xfrm>
          <a:prstGeom prst="rect">
            <a:avLst/>
          </a:prstGeom>
          <a:noFill/>
        </p:spPr>
      </p:pic>
      <p:sp>
        <p:nvSpPr>
          <p:cNvPr id="12" name="Rectangular Callout 11"/>
          <p:cNvSpPr/>
          <p:nvPr/>
        </p:nvSpPr>
        <p:spPr bwMode="auto">
          <a:xfrm>
            <a:off x="2286000" y="1524000"/>
            <a:ext cx="1600200" cy="381000"/>
          </a:xfrm>
          <a:prstGeom prst="wedgeRectCallout">
            <a:avLst>
              <a:gd name="adj1" fmla="val -93452"/>
              <a:gd name="adj2" fmla="val 115625"/>
            </a:avLst>
          </a:prstGeom>
          <a:solidFill>
            <a:srgbClr val="FFCC66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Scissors</a:t>
            </a: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2743200" y="2895600"/>
            <a:ext cx="1600200" cy="381000"/>
          </a:xfrm>
          <a:prstGeom prst="wedgeRectCallout">
            <a:avLst>
              <a:gd name="adj1" fmla="val -39881"/>
              <a:gd name="adj2" fmla="val 199375"/>
            </a:avLst>
          </a:prstGeom>
          <a:solidFill>
            <a:srgbClr val="FFCC66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Paper Scissors</a:t>
            </a:r>
          </a:p>
        </p:txBody>
      </p:sp>
      <p:sp>
        <p:nvSpPr>
          <p:cNvPr id="14" name="Line Callout 1 13"/>
          <p:cNvSpPr/>
          <p:nvPr/>
        </p:nvSpPr>
        <p:spPr bwMode="auto">
          <a:xfrm>
            <a:off x="1981200" y="5486400"/>
            <a:ext cx="3657600" cy="1219200"/>
          </a:xfrm>
          <a:prstGeom prst="borderCallout1">
            <a:avLst>
              <a:gd name="adj1" fmla="val -1158"/>
              <a:gd name="adj2" fmla="val 49741"/>
              <a:gd name="adj3" fmla="val -135506"/>
              <a:gd name="adj4" fmla="val 81590"/>
            </a:avLst>
          </a:prstGeom>
          <a:solidFill>
            <a:srgbClr val="CCCC00"/>
          </a:solidFill>
          <a:ln w="19050" cap="flat" cmpd="sng" algn="ctr">
            <a:solidFill>
              <a:srgbClr val="CCCC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String matching (edit distance, token-based, etc.)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Object matching (aka. record linkage,  reference reconciliation, …)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Challenges that Data Integration Faces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2" descr="http://www.oppictures.com/singleimages/400/MMMC71_2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1447800"/>
            <a:ext cx="2743200" cy="2743200"/>
          </a:xfrm>
          <a:prstGeom prst="rect">
            <a:avLst/>
          </a:prstGeom>
          <a:noFill/>
        </p:spPr>
      </p:pic>
      <p:pic>
        <p:nvPicPr>
          <p:cNvPr id="8" name="Picture 4" descr="http://www.organizeit-online.com/images/3326_desk_exp_drwr_blk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33600" y="3508022"/>
            <a:ext cx="2362200" cy="2309707"/>
          </a:xfrm>
          <a:prstGeom prst="rect">
            <a:avLst/>
          </a:prstGeom>
          <a:noFill/>
        </p:spPr>
      </p:pic>
      <p:sp>
        <p:nvSpPr>
          <p:cNvPr id="9" name="Rectangular Callout 8"/>
          <p:cNvSpPr/>
          <p:nvPr/>
        </p:nvSpPr>
        <p:spPr bwMode="auto">
          <a:xfrm>
            <a:off x="2286000" y="1524000"/>
            <a:ext cx="1600200" cy="381000"/>
          </a:xfrm>
          <a:prstGeom prst="wedgeRectCallout">
            <a:avLst>
              <a:gd name="adj1" fmla="val -93452"/>
              <a:gd name="adj2" fmla="val 115625"/>
            </a:avLst>
          </a:prstGeom>
          <a:solidFill>
            <a:srgbClr val="92D050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Scissors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2743200" y="2895600"/>
            <a:ext cx="1600200" cy="381000"/>
          </a:xfrm>
          <a:prstGeom prst="wedgeRectCallout">
            <a:avLst>
              <a:gd name="adj1" fmla="val -37067"/>
              <a:gd name="adj2" fmla="val 212102"/>
            </a:avLst>
          </a:prstGeom>
          <a:solidFill>
            <a:srgbClr val="FF3300"/>
          </a:solidFill>
          <a:ln w="9525" cap="flat" cmpd="sng" algn="ctr">
            <a:solidFill>
              <a:srgbClr val="FFCC9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Glue</a:t>
            </a:r>
          </a:p>
        </p:txBody>
      </p:sp>
      <p:sp>
        <p:nvSpPr>
          <p:cNvPr id="12" name="Line Callout 1 11"/>
          <p:cNvSpPr/>
          <p:nvPr/>
        </p:nvSpPr>
        <p:spPr bwMode="auto">
          <a:xfrm>
            <a:off x="381000" y="5486400"/>
            <a:ext cx="1447800" cy="1219200"/>
          </a:xfrm>
          <a:prstGeom prst="borderCallout1">
            <a:avLst>
              <a:gd name="adj1" fmla="val -2595"/>
              <a:gd name="adj2" fmla="val 48773"/>
              <a:gd name="adj3" fmla="val -212664"/>
              <a:gd name="adj4" fmla="val 316883"/>
            </a:avLst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Data fusion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Truth discovery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Existing Solutions Assume Independence of Data Sources</a:t>
            </a:r>
            <a:endParaRPr lang="en-US" dirty="0">
              <a:solidFill>
                <a:schemeClr val="accent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However, advanced technologies, such as the Web, eases copying of data between data sources.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Such copying can significantly affect effectiveness of existing techniques.</a:t>
            </a:r>
            <a:endParaRPr lang="en-US" dirty="0"/>
          </a:p>
        </p:txBody>
      </p:sp>
      <p:sp>
        <p:nvSpPr>
          <p:cNvPr id="15" name="Line Callout 1 14"/>
          <p:cNvSpPr/>
          <p:nvPr/>
        </p:nvSpPr>
        <p:spPr bwMode="auto">
          <a:xfrm>
            <a:off x="5791200" y="5486400"/>
            <a:ext cx="3200400" cy="1219200"/>
          </a:xfrm>
          <a:prstGeom prst="borderCallout1">
            <a:avLst>
              <a:gd name="adj1" fmla="val -1724"/>
              <a:gd name="adj2" fmla="val 50087"/>
              <a:gd name="adj3" fmla="val -35747"/>
              <a:gd name="adj4" fmla="val 29972"/>
            </a:avLst>
          </a:prstGeom>
          <a:solidFill>
            <a:schemeClr val="accent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Schema matching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Model management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Query answering using views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dirty="0" smtClean="0"/>
              <a:t>Information extraction</a:t>
            </a:r>
          </a:p>
        </p:txBody>
      </p:sp>
      <p:sp>
        <p:nvSpPr>
          <p:cNvPr id="16" name="Line Callout 1 15"/>
          <p:cNvSpPr/>
          <p:nvPr/>
        </p:nvSpPr>
        <p:spPr bwMode="auto">
          <a:xfrm>
            <a:off x="1981200" y="5486400"/>
            <a:ext cx="3657600" cy="1219200"/>
          </a:xfrm>
          <a:prstGeom prst="borderCallout1">
            <a:avLst>
              <a:gd name="adj1" fmla="val -1158"/>
              <a:gd name="adj2" fmla="val 49741"/>
              <a:gd name="adj3" fmla="val -135506"/>
              <a:gd name="adj4" fmla="val 81590"/>
            </a:avLst>
          </a:prstGeom>
          <a:solidFill>
            <a:srgbClr val="CCCC00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String matching (edit distance, token-based, etc.)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Object matching (aka. record linkage,  reference reconciliation, …)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Line Callout 1 16"/>
          <p:cNvSpPr/>
          <p:nvPr/>
        </p:nvSpPr>
        <p:spPr bwMode="auto">
          <a:xfrm>
            <a:off x="381000" y="5486400"/>
            <a:ext cx="1447800" cy="1219200"/>
          </a:xfrm>
          <a:prstGeom prst="borderCallout1">
            <a:avLst>
              <a:gd name="adj1" fmla="val -2595"/>
              <a:gd name="adj2" fmla="val 48773"/>
              <a:gd name="adj3" fmla="val -212664"/>
              <a:gd name="adj4" fmla="val 316883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Data fusion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US" dirty="0" smtClean="0"/>
              <a:t>Truth discovery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609600" y="4419600"/>
            <a:ext cx="5791200" cy="1066800"/>
            <a:chOff x="609600" y="4419600"/>
            <a:chExt cx="5791200" cy="1066800"/>
          </a:xfrm>
        </p:grpSpPr>
        <p:sp>
          <p:nvSpPr>
            <p:cNvPr id="18" name="Left Brace 17"/>
            <p:cNvSpPr/>
            <p:nvPr/>
          </p:nvSpPr>
          <p:spPr>
            <a:xfrm rot="5400000">
              <a:off x="3276600" y="2362200"/>
              <a:ext cx="457200" cy="5791200"/>
            </a:xfrm>
            <a:prstGeom prst="leftBrace">
              <a:avLst>
                <a:gd name="adj1" fmla="val 111781"/>
                <a:gd name="adj2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905000" y="4419600"/>
              <a:ext cx="2819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</a:rPr>
                <a:t>Assume INDEPENDENCE</a:t>
              </a:r>
            </a:p>
            <a:p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</a:rPr>
                <a:t>of data sources</a:t>
              </a:r>
              <a:endParaRPr lang="en-US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Information on the Web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219200"/>
            <a:ext cx="7086600" cy="550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Line Callout 2 (Border and Accent Bar) 6"/>
          <p:cNvSpPr/>
          <p:nvPr/>
        </p:nvSpPr>
        <p:spPr>
          <a:xfrm>
            <a:off x="304800" y="1295400"/>
            <a:ext cx="2362200" cy="685800"/>
          </a:xfrm>
          <a:prstGeom prst="accentBorderCallout2">
            <a:avLst>
              <a:gd name="adj1" fmla="val 27841"/>
              <a:gd name="adj2" fmla="val 101931"/>
              <a:gd name="adj3" fmla="val 27841"/>
              <a:gd name="adj4" fmla="val 119794"/>
              <a:gd name="adj5" fmla="val 298481"/>
              <a:gd name="adj6" fmla="val 150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UA’s bankruptcy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Chicago Tribune, 2002</a:t>
            </a:r>
            <a:endParaRPr lang="en-US" i="1" dirty="0"/>
          </a:p>
        </p:txBody>
      </p:sp>
      <p:sp>
        <p:nvSpPr>
          <p:cNvPr id="8" name="Line Callout 2 (Border and Accent Bar) 7"/>
          <p:cNvSpPr/>
          <p:nvPr/>
        </p:nvSpPr>
        <p:spPr>
          <a:xfrm>
            <a:off x="304800" y="2438400"/>
            <a:ext cx="2362200" cy="304800"/>
          </a:xfrm>
          <a:prstGeom prst="accentBorderCallout2">
            <a:avLst>
              <a:gd name="adj1" fmla="val 27841"/>
              <a:gd name="adj2" fmla="val 101931"/>
              <a:gd name="adj3" fmla="val 27841"/>
              <a:gd name="adj4" fmla="val 119794"/>
              <a:gd name="adj5" fmla="val 350332"/>
              <a:gd name="adj6" fmla="val 2251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Sun-Sentinel.com</a:t>
            </a:r>
            <a:endParaRPr lang="en-US" i="1" dirty="0"/>
          </a:p>
        </p:txBody>
      </p:sp>
      <p:sp>
        <p:nvSpPr>
          <p:cNvPr id="9" name="Line Callout 2 (Border and Accent Bar) 8"/>
          <p:cNvSpPr/>
          <p:nvPr/>
        </p:nvSpPr>
        <p:spPr>
          <a:xfrm>
            <a:off x="304800" y="3200400"/>
            <a:ext cx="2362200" cy="304800"/>
          </a:xfrm>
          <a:prstGeom prst="accentBorderCallout2">
            <a:avLst>
              <a:gd name="adj1" fmla="val 27841"/>
              <a:gd name="adj2" fmla="val 101931"/>
              <a:gd name="adj3" fmla="val 27841"/>
              <a:gd name="adj4" fmla="val 119794"/>
              <a:gd name="adj5" fmla="val 198817"/>
              <a:gd name="adj6" fmla="val 1891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Google News</a:t>
            </a:r>
            <a:endParaRPr lang="en-US" dirty="0"/>
          </a:p>
        </p:txBody>
      </p:sp>
      <p:sp>
        <p:nvSpPr>
          <p:cNvPr id="10" name="Line Callout 2 (Border and Accent Bar) 9"/>
          <p:cNvSpPr/>
          <p:nvPr/>
        </p:nvSpPr>
        <p:spPr>
          <a:xfrm>
            <a:off x="304800" y="3962400"/>
            <a:ext cx="2362200" cy="304800"/>
          </a:xfrm>
          <a:prstGeom prst="accentBorderCallout2">
            <a:avLst>
              <a:gd name="adj1" fmla="val 27841"/>
              <a:gd name="adj2" fmla="val 101931"/>
              <a:gd name="adj3" fmla="val 27841"/>
              <a:gd name="adj4" fmla="val 119794"/>
              <a:gd name="adj5" fmla="val 307909"/>
              <a:gd name="adj6" fmla="val 1864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Bloomberg.com</a:t>
            </a:r>
            <a:endParaRPr lang="en-US" i="1" dirty="0"/>
          </a:p>
        </p:txBody>
      </p:sp>
      <p:cxnSp>
        <p:nvCxnSpPr>
          <p:cNvPr id="12" name="Straight Arrow Connector 11"/>
          <p:cNvCxnSpPr>
            <a:stCxn id="7" idx="1"/>
            <a:endCxn id="8" idx="3"/>
          </p:cNvCxnSpPr>
          <p:nvPr/>
        </p:nvCxnSpPr>
        <p:spPr>
          <a:xfrm rot="5400000">
            <a:off x="1257300" y="2209800"/>
            <a:ext cx="457200" cy="1588"/>
          </a:xfrm>
          <a:prstGeom prst="straightConnector1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1"/>
            <a:endCxn id="9" idx="3"/>
          </p:cNvCxnSpPr>
          <p:nvPr/>
        </p:nvCxnSpPr>
        <p:spPr>
          <a:xfrm rot="5400000">
            <a:off x="1257300" y="2971800"/>
            <a:ext cx="457200" cy="1588"/>
          </a:xfrm>
          <a:prstGeom prst="straightConnector1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1"/>
            <a:endCxn id="10" idx="3"/>
          </p:cNvCxnSpPr>
          <p:nvPr/>
        </p:nvCxnSpPr>
        <p:spPr>
          <a:xfrm rot="5400000">
            <a:off x="1257300" y="3733800"/>
            <a:ext cx="457200" cy="1588"/>
          </a:xfrm>
          <a:prstGeom prst="straightConnector1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own Arrow 16"/>
          <p:cNvSpPr/>
          <p:nvPr/>
        </p:nvSpPr>
        <p:spPr>
          <a:xfrm>
            <a:off x="1182256" y="4267200"/>
            <a:ext cx="609600" cy="99060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ular Callout 17"/>
          <p:cNvSpPr/>
          <p:nvPr/>
        </p:nvSpPr>
        <p:spPr>
          <a:xfrm>
            <a:off x="457200" y="5257800"/>
            <a:ext cx="2286000" cy="1143000"/>
          </a:xfrm>
          <a:prstGeom prst="wedgeRectCallout">
            <a:avLst>
              <a:gd name="adj1" fmla="val 156945"/>
              <a:gd name="adj2" fmla="val 43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UAL stock plummeted to $3 from $12.5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257800" y="5791200"/>
            <a:ext cx="15240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7" grpId="0" animBg="1"/>
      <p:bldP spid="18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Find the Truth?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8222456" cy="4953000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Naïve voting: among conflicting values, choose the one that is asserted by the most number of data sources 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However,</a:t>
            </a:r>
          </a:p>
          <a:p>
            <a:r>
              <a:rPr lang="en-US" altLang="zh-CN" sz="3200" dirty="0" smtClean="0">
                <a:ea typeface="SimSun" pitchFamily="2" charset="-122"/>
              </a:rPr>
              <a:t>“A lie told often enough becomes the truth.”</a:t>
            </a:r>
          </a:p>
          <a:p>
            <a:pPr algn="r"/>
            <a:r>
              <a:rPr lang="en-US" altLang="zh-CN" sz="3200" dirty="0" smtClean="0">
                <a:ea typeface="SimSun" pitchFamily="2" charset="-122"/>
              </a:rPr>
              <a:t>—</a:t>
            </a:r>
            <a:r>
              <a:rPr lang="en-US" altLang="zh-CN" sz="3200" i="1" dirty="0" smtClean="0">
                <a:ea typeface="SimSun" pitchFamily="2" charset="-122"/>
              </a:rPr>
              <a:t> Vladimir Lenin</a:t>
            </a:r>
          </a:p>
          <a:p>
            <a:pPr>
              <a:buFont typeface="Wingdings" pitchFamily="2" charset="2"/>
              <a:buChar char="q"/>
            </a:pPr>
            <a:r>
              <a:rPr lang="en-US" altLang="zh-CN" sz="3200" dirty="0" smtClean="0">
                <a:ea typeface="SimSun" pitchFamily="2" charset="-122"/>
              </a:rPr>
              <a:t>Identify </a:t>
            </a:r>
            <a:r>
              <a:rPr lang="en-US" altLang="zh-CN" sz="3200" i="1" dirty="0" smtClean="0">
                <a:ea typeface="SimSun" pitchFamily="2" charset="-122"/>
              </a:rPr>
              <a:t>dependence</a:t>
            </a:r>
            <a:r>
              <a:rPr lang="en-US" altLang="zh-CN" sz="3200" dirty="0" smtClean="0">
                <a:ea typeface="SimSun" pitchFamily="2" charset="-122"/>
              </a:rPr>
              <a:t> between data sources: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One source copies from other sources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zh-CN" sz="2800" dirty="0" smtClean="0">
                <a:ea typeface="SimSun" pitchFamily="2" charset="-122"/>
              </a:rPr>
              <a:t>Opinion by one source is influenced by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1170</Words>
  <Application>Microsoft Office PowerPoint</Application>
  <PresentationFormat>On-screen Show (4:3)</PresentationFormat>
  <Paragraphs>276</Paragraphs>
  <Slides>22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IntroducingPowerPoint2007</vt:lpstr>
      <vt:lpstr>Discovery and Application of Source Dependence</vt:lpstr>
      <vt:lpstr>STRUCTURE  IS  NOT  THE  WHOLE  STORY!!!</vt:lpstr>
      <vt:lpstr>Challenges that Data Integration Faces</vt:lpstr>
      <vt:lpstr>Challenges that Data Integration Faces</vt:lpstr>
      <vt:lpstr>Challenges that Data Integration Faces</vt:lpstr>
      <vt:lpstr>Challenges that Data Integration Faces</vt:lpstr>
      <vt:lpstr>Existing Solutions Assume Independence of Data Sources</vt:lpstr>
      <vt:lpstr>False Information on the Web</vt:lpstr>
      <vt:lpstr>How to Find the Truth?</vt:lpstr>
      <vt:lpstr>I. Identifying Dependence bet. Sources</vt:lpstr>
      <vt:lpstr>Dependence?</vt:lpstr>
      <vt:lpstr>Dependence? </vt:lpstr>
      <vt:lpstr>I. Identifying Dependence bet. Sources</vt:lpstr>
      <vt:lpstr>Dependence? </vt:lpstr>
      <vt:lpstr>Slide 15</vt:lpstr>
      <vt:lpstr>Slide 16</vt:lpstr>
      <vt:lpstr>Related  Work</vt:lpstr>
      <vt:lpstr>Thank you!</vt:lpstr>
      <vt:lpstr>Discovering Dependence Between Sources</vt:lpstr>
      <vt:lpstr>App I. Data Fusion w. Source Dependence</vt:lpstr>
      <vt:lpstr>App II. Record Linkage w. Source Dependence</vt:lpstr>
      <vt:lpstr>App III. Query Answering w. Source Dependence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2008-12-03T05:19:47Z</dcterms:created>
  <dcterms:modified xsi:type="dcterms:W3CDTF">2009-02-01T21:33:41Z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